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handoutMasterIdLst>
    <p:handoutMasterId r:id="rId30"/>
  </p:handoutMasterIdLst>
  <p:sldIdLst>
    <p:sldId id="256" r:id="rId5"/>
    <p:sldId id="277" r:id="rId6"/>
    <p:sldId id="309" r:id="rId7"/>
    <p:sldId id="264" r:id="rId8"/>
    <p:sldId id="258" r:id="rId9"/>
    <p:sldId id="313" r:id="rId10"/>
    <p:sldId id="294" r:id="rId11"/>
    <p:sldId id="312" r:id="rId12"/>
    <p:sldId id="296" r:id="rId13"/>
    <p:sldId id="293" r:id="rId14"/>
    <p:sldId id="290" r:id="rId15"/>
    <p:sldId id="297" r:id="rId16"/>
    <p:sldId id="298" r:id="rId17"/>
    <p:sldId id="299" r:id="rId18"/>
    <p:sldId id="300" r:id="rId19"/>
    <p:sldId id="301" r:id="rId20"/>
    <p:sldId id="302" r:id="rId21"/>
    <p:sldId id="303" r:id="rId22"/>
    <p:sldId id="304" r:id="rId23"/>
    <p:sldId id="305" r:id="rId24"/>
    <p:sldId id="279" r:id="rId25"/>
    <p:sldId id="311" r:id="rId26"/>
    <p:sldId id="307" r:id="rId27"/>
    <p:sldId id="27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32" autoAdjust="0"/>
  </p:normalViewPr>
  <p:slideViewPr>
    <p:cSldViewPr snapToGrid="0">
      <p:cViewPr varScale="1">
        <p:scale>
          <a:sx n="58" d="100"/>
          <a:sy n="58" d="100"/>
        </p:scale>
        <p:origin x="964" y="52"/>
      </p:cViewPr>
      <p:guideLst>
        <p:guide orient="horz" pos="792"/>
        <p:guide pos="3144"/>
        <p:guide orient="horz" pos="9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ah Deer" userId="c5c38f8d-5631-4870-ad57-7b2312da7f7c" providerId="ADAL" clId="{AC834167-B6D1-4EF0-93FE-D9881DBED49D}"/>
    <pc:docChg chg="custSel addSld delSld modSld">
      <pc:chgData name="Micah Deer" userId="c5c38f8d-5631-4870-ad57-7b2312da7f7c" providerId="ADAL" clId="{AC834167-B6D1-4EF0-93FE-D9881DBED49D}" dt="2025-10-03T16:04:32.694" v="590" actId="20577"/>
      <pc:docMkLst>
        <pc:docMk/>
      </pc:docMkLst>
      <pc:sldChg chg="modSp mod">
        <pc:chgData name="Micah Deer" userId="c5c38f8d-5631-4870-ad57-7b2312da7f7c" providerId="ADAL" clId="{AC834167-B6D1-4EF0-93FE-D9881DBED49D}" dt="2025-09-10T18:18:40.073" v="131" actId="948"/>
        <pc:sldMkLst>
          <pc:docMk/>
          <pc:sldMk cId="1346372204" sldId="264"/>
        </pc:sldMkLst>
        <pc:spChg chg="mod">
          <ac:chgData name="Micah Deer" userId="c5c38f8d-5631-4870-ad57-7b2312da7f7c" providerId="ADAL" clId="{AC834167-B6D1-4EF0-93FE-D9881DBED49D}" dt="2025-09-10T18:18:40.073" v="131" actId="948"/>
          <ac:spMkLst>
            <pc:docMk/>
            <pc:sldMk cId="1346372204" sldId="264"/>
            <ac:spMk id="3" creationId="{033634FE-ADF0-4BC3-A0A9-447EA9DD096B}"/>
          </ac:spMkLst>
        </pc:spChg>
      </pc:sldChg>
      <pc:sldChg chg="modNotesTx">
        <pc:chgData name="Micah Deer" userId="c5c38f8d-5631-4870-ad57-7b2312da7f7c" providerId="ADAL" clId="{AC834167-B6D1-4EF0-93FE-D9881DBED49D}" dt="2025-09-10T21:22:51.377" v="420" actId="20577"/>
        <pc:sldMkLst>
          <pc:docMk/>
          <pc:sldMk cId="2243494996" sldId="277"/>
        </pc:sldMkLst>
      </pc:sldChg>
      <pc:sldChg chg="modSp mod">
        <pc:chgData name="Micah Deer" userId="c5c38f8d-5631-4870-ad57-7b2312da7f7c" providerId="ADAL" clId="{AC834167-B6D1-4EF0-93FE-D9881DBED49D}" dt="2025-09-10T18:26:09.586" v="253" actId="1076"/>
        <pc:sldMkLst>
          <pc:docMk/>
          <pc:sldMk cId="2934127234" sldId="293"/>
        </pc:sldMkLst>
        <pc:spChg chg="mod">
          <ac:chgData name="Micah Deer" userId="c5c38f8d-5631-4870-ad57-7b2312da7f7c" providerId="ADAL" clId="{AC834167-B6D1-4EF0-93FE-D9881DBED49D}" dt="2025-09-10T18:26:09.586" v="253" actId="1076"/>
          <ac:spMkLst>
            <pc:docMk/>
            <pc:sldMk cId="2934127234" sldId="293"/>
            <ac:spMk id="3" creationId="{A0E27C10-4FF7-855A-182B-656E64F9D3CE}"/>
          </ac:spMkLst>
        </pc:spChg>
      </pc:sldChg>
      <pc:sldChg chg="modSp mod">
        <pc:chgData name="Micah Deer" userId="c5c38f8d-5631-4870-ad57-7b2312da7f7c" providerId="ADAL" clId="{AC834167-B6D1-4EF0-93FE-D9881DBED49D}" dt="2025-09-10T18:21:00.675" v="140" actId="27636"/>
        <pc:sldMkLst>
          <pc:docMk/>
          <pc:sldMk cId="3554299230" sldId="294"/>
        </pc:sldMkLst>
        <pc:spChg chg="mod">
          <ac:chgData name="Micah Deer" userId="c5c38f8d-5631-4870-ad57-7b2312da7f7c" providerId="ADAL" clId="{AC834167-B6D1-4EF0-93FE-D9881DBED49D}" dt="2025-09-10T18:21:00.675" v="140" actId="27636"/>
          <ac:spMkLst>
            <pc:docMk/>
            <pc:sldMk cId="3554299230" sldId="294"/>
            <ac:spMk id="3" creationId="{5307CB85-70F9-877B-120D-0A8729711E4B}"/>
          </ac:spMkLst>
        </pc:spChg>
      </pc:sldChg>
      <pc:sldChg chg="modSp del mod">
        <pc:chgData name="Micah Deer" userId="c5c38f8d-5631-4870-ad57-7b2312da7f7c" providerId="ADAL" clId="{AC834167-B6D1-4EF0-93FE-D9881DBED49D}" dt="2025-09-10T21:16:10.338" v="285" actId="47"/>
        <pc:sldMkLst>
          <pc:docMk/>
          <pc:sldMk cId="3393272165" sldId="295"/>
        </pc:sldMkLst>
      </pc:sldChg>
      <pc:sldChg chg="modSp mod">
        <pc:chgData name="Micah Deer" userId="c5c38f8d-5631-4870-ad57-7b2312da7f7c" providerId="ADAL" clId="{AC834167-B6D1-4EF0-93FE-D9881DBED49D}" dt="2025-10-03T14:23:41.168" v="587" actId="255"/>
        <pc:sldMkLst>
          <pc:docMk/>
          <pc:sldMk cId="3783080941" sldId="296"/>
        </pc:sldMkLst>
        <pc:spChg chg="mod">
          <ac:chgData name="Micah Deer" userId="c5c38f8d-5631-4870-ad57-7b2312da7f7c" providerId="ADAL" clId="{AC834167-B6D1-4EF0-93FE-D9881DBED49D}" dt="2025-10-03T14:23:41.168" v="587" actId="255"/>
          <ac:spMkLst>
            <pc:docMk/>
            <pc:sldMk cId="3783080941" sldId="296"/>
            <ac:spMk id="3" creationId="{1A82787B-B5A3-1010-D17F-3D4625434981}"/>
          </ac:spMkLst>
        </pc:spChg>
      </pc:sldChg>
      <pc:sldChg chg="modSp mod">
        <pc:chgData name="Micah Deer" userId="c5c38f8d-5631-4870-ad57-7b2312da7f7c" providerId="ADAL" clId="{AC834167-B6D1-4EF0-93FE-D9881DBED49D}" dt="2025-09-10T18:27:35.448" v="266" actId="255"/>
        <pc:sldMkLst>
          <pc:docMk/>
          <pc:sldMk cId="4222678340" sldId="297"/>
        </pc:sldMkLst>
        <pc:spChg chg="mod">
          <ac:chgData name="Micah Deer" userId="c5c38f8d-5631-4870-ad57-7b2312da7f7c" providerId="ADAL" clId="{AC834167-B6D1-4EF0-93FE-D9881DBED49D}" dt="2025-09-10T18:27:35.448" v="266" actId="255"/>
          <ac:spMkLst>
            <pc:docMk/>
            <pc:sldMk cId="4222678340" sldId="297"/>
            <ac:spMk id="3" creationId="{2E4A46A7-1399-73D6-752A-60A17732A9DA}"/>
          </ac:spMkLst>
        </pc:spChg>
      </pc:sldChg>
      <pc:sldChg chg="modSp mod">
        <pc:chgData name="Micah Deer" userId="c5c38f8d-5631-4870-ad57-7b2312da7f7c" providerId="ADAL" clId="{AC834167-B6D1-4EF0-93FE-D9881DBED49D}" dt="2025-09-10T18:28:05.951" v="270" actId="1076"/>
        <pc:sldMkLst>
          <pc:docMk/>
          <pc:sldMk cId="896457429" sldId="298"/>
        </pc:sldMkLst>
        <pc:spChg chg="mod">
          <ac:chgData name="Micah Deer" userId="c5c38f8d-5631-4870-ad57-7b2312da7f7c" providerId="ADAL" clId="{AC834167-B6D1-4EF0-93FE-D9881DBED49D}" dt="2025-09-10T18:27:56.413" v="269" actId="1076"/>
          <ac:spMkLst>
            <pc:docMk/>
            <pc:sldMk cId="896457429" sldId="298"/>
            <ac:spMk id="2" creationId="{FA0FDA2C-5FB7-CBDC-F417-FA47FB2C872C}"/>
          </ac:spMkLst>
        </pc:spChg>
        <pc:spChg chg="mod">
          <ac:chgData name="Micah Deer" userId="c5c38f8d-5631-4870-ad57-7b2312da7f7c" providerId="ADAL" clId="{AC834167-B6D1-4EF0-93FE-D9881DBED49D}" dt="2025-09-10T18:28:05.951" v="270" actId="1076"/>
          <ac:spMkLst>
            <pc:docMk/>
            <pc:sldMk cId="896457429" sldId="298"/>
            <ac:spMk id="3" creationId="{A991826F-8698-2AC8-CD34-A24E610D4795}"/>
          </ac:spMkLst>
        </pc:spChg>
      </pc:sldChg>
      <pc:sldChg chg="modSp mod">
        <pc:chgData name="Micah Deer" userId="c5c38f8d-5631-4870-ad57-7b2312da7f7c" providerId="ADAL" clId="{AC834167-B6D1-4EF0-93FE-D9881DBED49D}" dt="2025-09-10T18:28:48.542" v="278" actId="255"/>
        <pc:sldMkLst>
          <pc:docMk/>
          <pc:sldMk cId="2743960544" sldId="301"/>
        </pc:sldMkLst>
        <pc:spChg chg="mod">
          <ac:chgData name="Micah Deer" userId="c5c38f8d-5631-4870-ad57-7b2312da7f7c" providerId="ADAL" clId="{AC834167-B6D1-4EF0-93FE-D9881DBED49D}" dt="2025-09-10T18:28:48.542" v="278" actId="255"/>
          <ac:spMkLst>
            <pc:docMk/>
            <pc:sldMk cId="2743960544" sldId="301"/>
            <ac:spMk id="3" creationId="{5639F99E-2B0F-6397-9DD3-A701145F6421}"/>
          </ac:spMkLst>
        </pc:spChg>
      </pc:sldChg>
      <pc:sldChg chg="modSp mod">
        <pc:chgData name="Micah Deer" userId="c5c38f8d-5631-4870-ad57-7b2312da7f7c" providerId="ADAL" clId="{AC834167-B6D1-4EF0-93FE-D9881DBED49D}" dt="2025-09-10T18:28:58.081" v="280" actId="14100"/>
        <pc:sldMkLst>
          <pc:docMk/>
          <pc:sldMk cId="3066839556" sldId="302"/>
        </pc:sldMkLst>
        <pc:spChg chg="mod">
          <ac:chgData name="Micah Deer" userId="c5c38f8d-5631-4870-ad57-7b2312da7f7c" providerId="ADAL" clId="{AC834167-B6D1-4EF0-93FE-D9881DBED49D}" dt="2025-09-10T18:28:58.081" v="280" actId="14100"/>
          <ac:spMkLst>
            <pc:docMk/>
            <pc:sldMk cId="3066839556" sldId="302"/>
            <ac:spMk id="3" creationId="{0A51C3D3-B872-49E9-9D5A-DBF830F0C42F}"/>
          </ac:spMkLst>
        </pc:spChg>
      </pc:sldChg>
      <pc:sldChg chg="modSp mod">
        <pc:chgData name="Micah Deer" userId="c5c38f8d-5631-4870-ad57-7b2312da7f7c" providerId="ADAL" clId="{AC834167-B6D1-4EF0-93FE-D9881DBED49D}" dt="2025-09-10T18:29:12.379" v="281" actId="207"/>
        <pc:sldMkLst>
          <pc:docMk/>
          <pc:sldMk cId="1784355756" sldId="303"/>
        </pc:sldMkLst>
        <pc:spChg chg="mod">
          <ac:chgData name="Micah Deer" userId="c5c38f8d-5631-4870-ad57-7b2312da7f7c" providerId="ADAL" clId="{AC834167-B6D1-4EF0-93FE-D9881DBED49D}" dt="2025-09-10T18:29:12.379" v="281" actId="207"/>
          <ac:spMkLst>
            <pc:docMk/>
            <pc:sldMk cId="1784355756" sldId="303"/>
            <ac:spMk id="5" creationId="{B11FA08E-2AB4-E779-0729-0EEB755E8D91}"/>
          </ac:spMkLst>
        </pc:spChg>
      </pc:sldChg>
      <pc:sldChg chg="delSp modSp new mod">
        <pc:chgData name="Micah Deer" userId="c5c38f8d-5631-4870-ad57-7b2312da7f7c" providerId="ADAL" clId="{AC834167-B6D1-4EF0-93FE-D9881DBED49D}" dt="2025-09-11T18:31:05.637" v="550" actId="20577"/>
        <pc:sldMkLst>
          <pc:docMk/>
          <pc:sldMk cId="1170421211" sldId="312"/>
        </pc:sldMkLst>
        <pc:spChg chg="mod">
          <ac:chgData name="Micah Deer" userId="c5c38f8d-5631-4870-ad57-7b2312da7f7c" providerId="ADAL" clId="{AC834167-B6D1-4EF0-93FE-D9881DBED49D}" dt="2025-09-10T18:23:13.535" v="154" actId="1076"/>
          <ac:spMkLst>
            <pc:docMk/>
            <pc:sldMk cId="1170421211" sldId="312"/>
            <ac:spMk id="2" creationId="{40E2B1B6-BFCA-77E9-F0A8-BFBAF1FE7DCF}"/>
          </ac:spMkLst>
        </pc:spChg>
        <pc:spChg chg="mod">
          <ac:chgData name="Micah Deer" userId="c5c38f8d-5631-4870-ad57-7b2312da7f7c" providerId="ADAL" clId="{AC834167-B6D1-4EF0-93FE-D9881DBED49D}" dt="2025-09-11T18:31:05.637" v="550" actId="20577"/>
          <ac:spMkLst>
            <pc:docMk/>
            <pc:sldMk cId="1170421211" sldId="312"/>
            <ac:spMk id="3" creationId="{99DBACAD-1359-01D0-7738-A8E5C39A3F24}"/>
          </ac:spMkLst>
        </pc:spChg>
      </pc:sldChg>
      <pc:sldChg chg="modSp add mod">
        <pc:chgData name="Micah Deer" userId="c5c38f8d-5631-4870-ad57-7b2312da7f7c" providerId="ADAL" clId="{AC834167-B6D1-4EF0-93FE-D9881DBED49D}" dt="2025-10-03T16:04:32.694" v="590" actId="20577"/>
        <pc:sldMkLst>
          <pc:docMk/>
          <pc:sldMk cId="1450582988" sldId="313"/>
        </pc:sldMkLst>
        <pc:spChg chg="mod">
          <ac:chgData name="Micah Deer" userId="c5c38f8d-5631-4870-ad57-7b2312da7f7c" providerId="ADAL" clId="{AC834167-B6D1-4EF0-93FE-D9881DBED49D}" dt="2025-10-03T14:22:28.205" v="578" actId="14100"/>
          <ac:spMkLst>
            <pc:docMk/>
            <pc:sldMk cId="1450582988" sldId="313"/>
            <ac:spMk id="2" creationId="{4D34BB5E-FD5D-AF85-AE09-200B80ACAAAA}"/>
          </ac:spMkLst>
        </pc:spChg>
        <pc:spChg chg="mod">
          <ac:chgData name="Micah Deer" userId="c5c38f8d-5631-4870-ad57-7b2312da7f7c" providerId="ADAL" clId="{AC834167-B6D1-4EF0-93FE-D9881DBED49D}" dt="2025-10-03T16:04:32.694" v="590" actId="20577"/>
          <ac:spMkLst>
            <pc:docMk/>
            <pc:sldMk cId="1450582988" sldId="313"/>
            <ac:spMk id="3" creationId="{0CF149FC-68FA-748E-854B-E3277141FBD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10/3/2025</a:t>
            </a:fld>
            <a:endParaRPr lang="en-US"/>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10/3/2025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a:t>
            </a:fld>
            <a:endParaRPr lang="en-US"/>
          </a:p>
        </p:txBody>
      </p:sp>
    </p:spTree>
    <p:extLst>
      <p:ext uri="{BB962C8B-B14F-4D97-AF65-F5344CB8AC3E}">
        <p14:creationId xmlns:p14="http://schemas.microsoft.com/office/powerpoint/2010/main" val="2456864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11</a:t>
            </a:fld>
            <a:endParaRPr lang="en-US"/>
          </a:p>
        </p:txBody>
      </p:sp>
    </p:spTree>
    <p:extLst>
      <p:ext uri="{BB962C8B-B14F-4D97-AF65-F5344CB8AC3E}">
        <p14:creationId xmlns:p14="http://schemas.microsoft.com/office/powerpoint/2010/main" val="2482613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44B55-9668-11AA-FD9E-A7D289F60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B92261-08EB-C57C-1CF9-A1DF980F41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32930D-F2E1-E84C-A346-FB4AC72110E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8D1F0E7-D52A-2A9B-6C0F-30B2EEECF4C7}"/>
              </a:ext>
            </a:extLst>
          </p:cNvPr>
          <p:cNvSpPr>
            <a:spLocks noGrp="1"/>
          </p:cNvSpPr>
          <p:nvPr>
            <p:ph type="sldNum" sz="quarter" idx="5"/>
          </p:nvPr>
        </p:nvSpPr>
        <p:spPr/>
        <p:txBody>
          <a:bodyPr/>
          <a:lstStyle/>
          <a:p>
            <a:fld id="{10895658-EA1F-4910-80AB-4DA76E167475}" type="slidenum">
              <a:rPr lang="en-US" smtClean="0"/>
              <a:t>12</a:t>
            </a:fld>
            <a:endParaRPr lang="en-US"/>
          </a:p>
        </p:txBody>
      </p:sp>
    </p:spTree>
    <p:extLst>
      <p:ext uri="{BB962C8B-B14F-4D97-AF65-F5344CB8AC3E}">
        <p14:creationId xmlns:p14="http://schemas.microsoft.com/office/powerpoint/2010/main" val="4104163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7395A-9E98-5411-12E3-D6DB29574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47B8CD-F74F-45CD-4D6C-1116BD176C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B11684-53A0-2672-3802-CD1EE955EB7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5750E48-60C6-9138-5E4A-469724AFA643}"/>
              </a:ext>
            </a:extLst>
          </p:cNvPr>
          <p:cNvSpPr>
            <a:spLocks noGrp="1"/>
          </p:cNvSpPr>
          <p:nvPr>
            <p:ph type="sldNum" sz="quarter" idx="5"/>
          </p:nvPr>
        </p:nvSpPr>
        <p:spPr/>
        <p:txBody>
          <a:bodyPr/>
          <a:lstStyle/>
          <a:p>
            <a:fld id="{10895658-EA1F-4910-80AB-4DA76E167475}" type="slidenum">
              <a:rPr lang="en-US" smtClean="0"/>
              <a:t>13</a:t>
            </a:fld>
            <a:endParaRPr lang="en-US"/>
          </a:p>
        </p:txBody>
      </p:sp>
    </p:spTree>
    <p:extLst>
      <p:ext uri="{BB962C8B-B14F-4D97-AF65-F5344CB8AC3E}">
        <p14:creationId xmlns:p14="http://schemas.microsoft.com/office/powerpoint/2010/main" val="167792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79E3B-B25F-72C3-4BA0-911FBFA2F3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C8174-7524-EBB5-9EA7-FAF85FE523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54C2FD-76CE-286D-01E7-F44B35894F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DE2313-7682-95DC-8E77-468C4D5E54C3}"/>
              </a:ext>
            </a:extLst>
          </p:cNvPr>
          <p:cNvSpPr>
            <a:spLocks noGrp="1"/>
          </p:cNvSpPr>
          <p:nvPr>
            <p:ph type="sldNum" sz="quarter" idx="5"/>
          </p:nvPr>
        </p:nvSpPr>
        <p:spPr/>
        <p:txBody>
          <a:bodyPr/>
          <a:lstStyle/>
          <a:p>
            <a:fld id="{10895658-EA1F-4910-80AB-4DA76E167475}" type="slidenum">
              <a:rPr lang="en-US" smtClean="0"/>
              <a:t>14</a:t>
            </a:fld>
            <a:endParaRPr lang="en-US"/>
          </a:p>
        </p:txBody>
      </p:sp>
    </p:spTree>
    <p:extLst>
      <p:ext uri="{BB962C8B-B14F-4D97-AF65-F5344CB8AC3E}">
        <p14:creationId xmlns:p14="http://schemas.microsoft.com/office/powerpoint/2010/main" val="2212838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74A69-47EE-CDBB-D9E1-5C8907BC57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45208D-ABEF-6223-9F58-8A4E29EF7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572762-F62D-143E-CD00-133A487735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5D21709-824F-BEBF-0DE7-B175648E05CE}"/>
              </a:ext>
            </a:extLst>
          </p:cNvPr>
          <p:cNvSpPr>
            <a:spLocks noGrp="1"/>
          </p:cNvSpPr>
          <p:nvPr>
            <p:ph type="sldNum" sz="quarter" idx="5"/>
          </p:nvPr>
        </p:nvSpPr>
        <p:spPr/>
        <p:txBody>
          <a:bodyPr/>
          <a:lstStyle/>
          <a:p>
            <a:fld id="{10895658-EA1F-4910-80AB-4DA76E167475}" type="slidenum">
              <a:rPr lang="en-US" smtClean="0"/>
              <a:t>15</a:t>
            </a:fld>
            <a:endParaRPr lang="en-US"/>
          </a:p>
        </p:txBody>
      </p:sp>
    </p:spTree>
    <p:extLst>
      <p:ext uri="{BB962C8B-B14F-4D97-AF65-F5344CB8AC3E}">
        <p14:creationId xmlns:p14="http://schemas.microsoft.com/office/powerpoint/2010/main" val="3701662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11565-91B9-89AF-3450-796D6E6766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03AA7-3901-DCA9-D8EE-BD0C1BCF5D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94F683-0C77-3FF7-B919-DAE4979B07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1C308A-2928-F705-52B3-39965151B51B}"/>
              </a:ext>
            </a:extLst>
          </p:cNvPr>
          <p:cNvSpPr>
            <a:spLocks noGrp="1"/>
          </p:cNvSpPr>
          <p:nvPr>
            <p:ph type="sldNum" sz="quarter" idx="5"/>
          </p:nvPr>
        </p:nvSpPr>
        <p:spPr/>
        <p:txBody>
          <a:bodyPr/>
          <a:lstStyle/>
          <a:p>
            <a:fld id="{10895658-EA1F-4910-80AB-4DA76E167475}" type="slidenum">
              <a:rPr lang="en-US" smtClean="0"/>
              <a:t>16</a:t>
            </a:fld>
            <a:endParaRPr lang="en-US"/>
          </a:p>
        </p:txBody>
      </p:sp>
    </p:spTree>
    <p:extLst>
      <p:ext uri="{BB962C8B-B14F-4D97-AF65-F5344CB8AC3E}">
        <p14:creationId xmlns:p14="http://schemas.microsoft.com/office/powerpoint/2010/main" val="2374002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C920E-FFB6-0447-E190-39C15029A4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55E45A-0D3E-9BA1-DD96-59D85E2492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904D98-FC8D-7EC5-7AE9-7FC2D61785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9C238F-3618-BA5E-948E-7A5DBD810D8F}"/>
              </a:ext>
            </a:extLst>
          </p:cNvPr>
          <p:cNvSpPr>
            <a:spLocks noGrp="1"/>
          </p:cNvSpPr>
          <p:nvPr>
            <p:ph type="sldNum" sz="quarter" idx="5"/>
          </p:nvPr>
        </p:nvSpPr>
        <p:spPr/>
        <p:txBody>
          <a:bodyPr/>
          <a:lstStyle/>
          <a:p>
            <a:fld id="{10895658-EA1F-4910-80AB-4DA76E167475}" type="slidenum">
              <a:rPr lang="en-US" smtClean="0"/>
              <a:t>17</a:t>
            </a:fld>
            <a:endParaRPr lang="en-US"/>
          </a:p>
        </p:txBody>
      </p:sp>
    </p:spTree>
    <p:extLst>
      <p:ext uri="{BB962C8B-B14F-4D97-AF65-F5344CB8AC3E}">
        <p14:creationId xmlns:p14="http://schemas.microsoft.com/office/powerpoint/2010/main" val="2330715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9F891-22C5-6AB8-D026-AFA0A12FBF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D114AD-B518-601E-B61B-BDC5A0B955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9A1C49-ACA5-083A-3C4D-32BE45E540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EC511D-9ECB-8387-8650-D129D0276FFF}"/>
              </a:ext>
            </a:extLst>
          </p:cNvPr>
          <p:cNvSpPr>
            <a:spLocks noGrp="1"/>
          </p:cNvSpPr>
          <p:nvPr>
            <p:ph type="sldNum" sz="quarter" idx="5"/>
          </p:nvPr>
        </p:nvSpPr>
        <p:spPr/>
        <p:txBody>
          <a:bodyPr/>
          <a:lstStyle/>
          <a:p>
            <a:fld id="{10895658-EA1F-4910-80AB-4DA76E167475}" type="slidenum">
              <a:rPr lang="en-US" smtClean="0"/>
              <a:t>18</a:t>
            </a:fld>
            <a:endParaRPr lang="en-US"/>
          </a:p>
        </p:txBody>
      </p:sp>
    </p:spTree>
    <p:extLst>
      <p:ext uri="{BB962C8B-B14F-4D97-AF65-F5344CB8AC3E}">
        <p14:creationId xmlns:p14="http://schemas.microsoft.com/office/powerpoint/2010/main" val="2407352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99DFD-B24C-B524-6D18-8EBB129EE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20A5B5-A361-53AA-58CC-6D8BB834D7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C85DEF-C5C9-5514-C8B2-B9B2658767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C2AD749-CC40-5A80-271E-EA64DAC4C20D}"/>
              </a:ext>
            </a:extLst>
          </p:cNvPr>
          <p:cNvSpPr>
            <a:spLocks noGrp="1"/>
          </p:cNvSpPr>
          <p:nvPr>
            <p:ph type="sldNum" sz="quarter" idx="5"/>
          </p:nvPr>
        </p:nvSpPr>
        <p:spPr/>
        <p:txBody>
          <a:bodyPr/>
          <a:lstStyle/>
          <a:p>
            <a:fld id="{10895658-EA1F-4910-80AB-4DA76E167475}" type="slidenum">
              <a:rPr lang="en-US" smtClean="0"/>
              <a:t>19</a:t>
            </a:fld>
            <a:endParaRPr lang="en-US"/>
          </a:p>
        </p:txBody>
      </p:sp>
    </p:spTree>
    <p:extLst>
      <p:ext uri="{BB962C8B-B14F-4D97-AF65-F5344CB8AC3E}">
        <p14:creationId xmlns:p14="http://schemas.microsoft.com/office/powerpoint/2010/main" val="4265073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FFE89-D93B-EE11-C92B-96598E8202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AAE75D-BC54-508E-9898-E7AE9BC4B7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C2427B-20FA-62A2-057E-F0D12DE0771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B333302-9B36-669B-F2A2-AAF2BC3886BB}"/>
              </a:ext>
            </a:extLst>
          </p:cNvPr>
          <p:cNvSpPr>
            <a:spLocks noGrp="1"/>
          </p:cNvSpPr>
          <p:nvPr>
            <p:ph type="sldNum" sz="quarter" idx="5"/>
          </p:nvPr>
        </p:nvSpPr>
        <p:spPr/>
        <p:txBody>
          <a:bodyPr/>
          <a:lstStyle/>
          <a:p>
            <a:fld id="{10895658-EA1F-4910-80AB-4DA76E167475}" type="slidenum">
              <a:rPr lang="en-US" smtClean="0"/>
              <a:t>20</a:t>
            </a:fld>
            <a:endParaRPr lang="en-US"/>
          </a:p>
        </p:txBody>
      </p:sp>
    </p:spTree>
    <p:extLst>
      <p:ext uri="{BB962C8B-B14F-4D97-AF65-F5344CB8AC3E}">
        <p14:creationId xmlns:p14="http://schemas.microsoft.com/office/powerpoint/2010/main" val="3115804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ASC ran out of time last year to implement a full funding call for these funds last year due to the ASC/FFTC transaction. This year, there is going to be more structure in place.</a:t>
            </a:r>
          </a:p>
          <a:p>
            <a:endParaRPr lang="en-US" dirty="0">
              <a:solidFill>
                <a:srgbClr val="444444"/>
              </a:solidFill>
            </a:endParaRPr>
          </a:p>
          <a:p>
            <a:r>
              <a:rPr lang="en-US" dirty="0"/>
              <a:t>We've tried to find the right balance here of what the County is hopeful for yet broad enough to serve all in-school and after-school operations a variety of organizations.</a:t>
            </a:r>
          </a:p>
          <a:p>
            <a:endParaRPr lang="en-US" dirty="0">
              <a:solidFill>
                <a:srgbClr val="444444"/>
              </a:solidFill>
            </a:endParaRPr>
          </a:p>
          <a:p>
            <a:r>
              <a:rPr lang="en-US" dirty="0">
                <a:solidFill>
                  <a:srgbClr val="444444"/>
                </a:solidFill>
              </a:rPr>
              <a:t>We recognize that this is our first time standing up this grant. Thank you for your grace!</a:t>
            </a:r>
          </a:p>
          <a:p>
            <a:endParaRPr lang="en-US" dirty="0"/>
          </a:p>
          <a:p>
            <a:r>
              <a:rPr lang="en-US" dirty="0"/>
              <a:t>With this in mind, please save questions for the end, if possible, to ensure we can get through </a:t>
            </a:r>
            <a:r>
              <a:rPr lang="en-US"/>
              <a:t>all grant details.</a:t>
            </a:r>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2</a:t>
            </a:fld>
            <a:endParaRPr lang="en-US"/>
          </a:p>
        </p:txBody>
      </p:sp>
    </p:spTree>
    <p:extLst>
      <p:ext uri="{BB962C8B-B14F-4D97-AF65-F5344CB8AC3E}">
        <p14:creationId xmlns:p14="http://schemas.microsoft.com/office/powerpoint/2010/main" val="3217716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ea typeface="Calibri"/>
                <a:cs typeface="Calibri"/>
              </a:rPr>
              <a:t>SFO is a County-funded program that connects schools in Mecklenburg County to free cultural programming that spans all artforms, as well as STEM, history, &amp; heritage</a:t>
            </a:r>
          </a:p>
          <a:p>
            <a:pPr marL="228600" indent="-228600">
              <a:buAutoNum type="arabicPeriod"/>
            </a:pPr>
            <a:r>
              <a:rPr lang="en-US" dirty="0">
                <a:ea typeface="Calibri"/>
                <a:cs typeface="Calibri"/>
              </a:rPr>
              <a:t>Each participating school designates a staff member to serve as their point of contact with providers and ASC.</a:t>
            </a:r>
          </a:p>
          <a:p>
            <a:pPr marL="228600" indent="-228600">
              <a:buAutoNum type="arabicPeriod"/>
            </a:pPr>
            <a:r>
              <a:rPr lang="en-US" dirty="0">
                <a:ea typeface="Calibri"/>
                <a:cs typeface="Calibri"/>
              </a:rPr>
              <a:t>Each school has a virtual declining balance of funds calculated based on school type, Title I eligibility, grade levels served, and student enrollment to ensure an equitable distribution of funding.</a:t>
            </a:r>
          </a:p>
          <a:p>
            <a:pPr marL="228600" indent="-228600">
              <a:buAutoNum type="arabicPeriod"/>
            </a:pPr>
            <a:r>
              <a:rPr lang="en-US" dirty="0">
                <a:ea typeface="Calibri"/>
                <a:cs typeface="Calibri"/>
              </a:rPr>
              <a:t>Providers that apply to participate in SFO list their available programming on the online provider directory, where ASCARs can research applicable programs to address goals at their individual schools</a:t>
            </a:r>
          </a:p>
          <a:p>
            <a:pPr marL="228600" indent="-228600">
              <a:buAutoNum type="arabicPeriod"/>
            </a:pPr>
            <a:r>
              <a:rPr lang="en-US" dirty="0">
                <a:ea typeface="Calibri"/>
                <a:cs typeface="Calibri"/>
              </a:rPr>
              <a:t>Once an ASCAR has confirmed program details with a provider, they submit a spending plan for review. For SFO providers, this becomes an MOU between the school and the provider to ensure program details and policies are followed.</a:t>
            </a:r>
          </a:p>
          <a:p>
            <a:pPr marL="228600" indent="-228600">
              <a:buAutoNum type="arabicPeriod"/>
            </a:pPr>
            <a:r>
              <a:rPr lang="en-US" dirty="0">
                <a:ea typeface="Calibri"/>
                <a:cs typeface="Calibri"/>
              </a:rPr>
              <a:t>Since many AEG organizations are already SFO providers, we acknowledge that there will be overlap between your proposed grant-funded programming and what you offer through the directory. Therefore, to the ASCAR, the booking process will be essentially the same-they will still submit a spending plan so that we can track the overlap between SFO and AEG. Instead of signing an ASC MOU, each AEG recipient will ensure that SFO booking agreements are signed between the provider and the school, just as any non-SFO programs are booked within your organizations. AEG organizations will submit a quarterly report, which will include any bookings that were requested by an ASCAR, and ASC will underwrite those programs for your organization as a component of your AE grant. If it's helpful, I will keep and share a record of the programs that ASCARs book with your organization to ensure our records match.</a:t>
            </a:r>
          </a:p>
          <a:p>
            <a:pPr marL="228600" indent="-228600">
              <a:buAutoNum type="arabicPeriod"/>
            </a:pPr>
            <a:r>
              <a:rPr lang="en-US" dirty="0">
                <a:ea typeface="Calibri"/>
                <a:cs typeface="Calibri"/>
              </a:rPr>
              <a:t>Though we are introducing a new funding source to offset the program costs for AEG organizations, we are not changing the allocation amounts for schools, as we already have a higher allocation budget than our available spending budget. This is due to schools committing an ASCAR and then choosing not to participate, or schools not spending their entire allocation. This year, we are requiring schools to submit spending plans by January 23 if they want to spend down their full allocations. After January 23, if there is any remaining funding in the SFO bucket, it will become a general fund available on a first-come, first-served basis.</a:t>
            </a:r>
          </a:p>
          <a:p>
            <a:pPr marL="228600" indent="-228600">
              <a:buAutoNum type="arabicPeriod"/>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10895658-EA1F-4910-80AB-4DA76E167475}" type="slidenum">
              <a:rPr lang="en-US" smtClean="0"/>
              <a:t>21</a:t>
            </a:fld>
            <a:endParaRPr lang="en-US"/>
          </a:p>
        </p:txBody>
      </p:sp>
    </p:spTree>
    <p:extLst>
      <p:ext uri="{BB962C8B-B14F-4D97-AF65-F5344CB8AC3E}">
        <p14:creationId xmlns:p14="http://schemas.microsoft.com/office/powerpoint/2010/main" val="1648291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C611A-8C89-2408-FD88-358E12C9AE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A7510C-9FBA-9C5A-D63B-F284478A08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7E9C7D-9613-3FED-66A7-955F6A19D57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01335A-26C6-33EC-F407-638A7E95A5E0}"/>
              </a:ext>
            </a:extLst>
          </p:cNvPr>
          <p:cNvSpPr>
            <a:spLocks noGrp="1"/>
          </p:cNvSpPr>
          <p:nvPr>
            <p:ph type="sldNum" sz="quarter" idx="5"/>
          </p:nvPr>
        </p:nvSpPr>
        <p:spPr/>
        <p:txBody>
          <a:bodyPr/>
          <a:lstStyle/>
          <a:p>
            <a:fld id="{10895658-EA1F-4910-80AB-4DA76E167475}" type="slidenum">
              <a:rPr lang="en-US" smtClean="0"/>
              <a:t>22</a:t>
            </a:fld>
            <a:endParaRPr lang="en-US"/>
          </a:p>
        </p:txBody>
      </p:sp>
    </p:spTree>
    <p:extLst>
      <p:ext uri="{BB962C8B-B14F-4D97-AF65-F5344CB8AC3E}">
        <p14:creationId xmlns:p14="http://schemas.microsoft.com/office/powerpoint/2010/main" val="1548447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4F8A7-85EC-D467-E05B-32F135E220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A4CF7-CE1E-0460-B3CF-83E61CFDF4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78167C-4A34-B81B-71A6-AC9386DC53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EA6010-9611-589D-71DD-94BCDA4A254F}"/>
              </a:ext>
            </a:extLst>
          </p:cNvPr>
          <p:cNvSpPr>
            <a:spLocks noGrp="1"/>
          </p:cNvSpPr>
          <p:nvPr>
            <p:ph type="sldNum" sz="quarter" idx="5"/>
          </p:nvPr>
        </p:nvSpPr>
        <p:spPr/>
        <p:txBody>
          <a:bodyPr/>
          <a:lstStyle/>
          <a:p>
            <a:fld id="{10895658-EA1F-4910-80AB-4DA76E167475}" type="slidenum">
              <a:rPr lang="en-US" smtClean="0"/>
              <a:t>23</a:t>
            </a:fld>
            <a:endParaRPr lang="en-US"/>
          </a:p>
        </p:txBody>
      </p:sp>
    </p:spTree>
    <p:extLst>
      <p:ext uri="{BB962C8B-B14F-4D97-AF65-F5344CB8AC3E}">
        <p14:creationId xmlns:p14="http://schemas.microsoft.com/office/powerpoint/2010/main" val="3226993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And don't forget to validate your parking on the way out!</a:t>
            </a:r>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24</a:t>
            </a:fld>
            <a:endParaRPr lang="en-US"/>
          </a:p>
        </p:txBody>
      </p:sp>
    </p:spTree>
    <p:extLst>
      <p:ext uri="{BB962C8B-B14F-4D97-AF65-F5344CB8AC3E}">
        <p14:creationId xmlns:p14="http://schemas.microsoft.com/office/powerpoint/2010/main" val="3607125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77F3E-A728-C1EC-CD02-C22A8FEAE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BE300C-BFCE-AA5F-00CC-6A3E05A730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E770B2-9ED8-0F3D-EFF9-313BBA1E35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22FD2FA-BE35-CAD0-A80A-E2335F2B614E}"/>
              </a:ext>
            </a:extLst>
          </p:cNvPr>
          <p:cNvSpPr>
            <a:spLocks noGrp="1"/>
          </p:cNvSpPr>
          <p:nvPr>
            <p:ph type="sldNum" sz="quarter" idx="5"/>
          </p:nvPr>
        </p:nvSpPr>
        <p:spPr/>
        <p:txBody>
          <a:bodyPr/>
          <a:lstStyle/>
          <a:p>
            <a:fld id="{10895658-EA1F-4910-80AB-4DA76E167475}" type="slidenum">
              <a:rPr lang="en-US" smtClean="0"/>
              <a:t>3</a:t>
            </a:fld>
            <a:endParaRPr lang="en-US"/>
          </a:p>
        </p:txBody>
      </p:sp>
    </p:spTree>
    <p:extLst>
      <p:ext uri="{BB962C8B-B14F-4D97-AF65-F5344CB8AC3E}">
        <p14:creationId xmlns:p14="http://schemas.microsoft.com/office/powerpoint/2010/main" val="1718712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4</a:t>
            </a:fld>
            <a:endParaRPr lang="en-US"/>
          </a:p>
        </p:txBody>
      </p:sp>
    </p:spTree>
    <p:extLst>
      <p:ext uri="{BB962C8B-B14F-4D97-AF65-F5344CB8AC3E}">
        <p14:creationId xmlns:p14="http://schemas.microsoft.com/office/powerpoint/2010/main" val="2769560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5</a:t>
            </a:fld>
            <a:endParaRPr lang="en-US"/>
          </a:p>
        </p:txBody>
      </p:sp>
    </p:spTree>
    <p:extLst>
      <p:ext uri="{BB962C8B-B14F-4D97-AF65-F5344CB8AC3E}">
        <p14:creationId xmlns:p14="http://schemas.microsoft.com/office/powerpoint/2010/main" val="245643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BB615-6555-937D-5191-FF6B15C646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7B4632-ABC1-A615-94FB-D09A43F3A0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EDD07E-B96A-47C4-250F-34224FF7FF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A90F674-2823-54D2-4947-630074B8D340}"/>
              </a:ext>
            </a:extLst>
          </p:cNvPr>
          <p:cNvSpPr>
            <a:spLocks noGrp="1"/>
          </p:cNvSpPr>
          <p:nvPr>
            <p:ph type="sldNum" sz="quarter" idx="5"/>
          </p:nvPr>
        </p:nvSpPr>
        <p:spPr/>
        <p:txBody>
          <a:bodyPr/>
          <a:lstStyle/>
          <a:p>
            <a:fld id="{10895658-EA1F-4910-80AB-4DA76E167475}" type="slidenum">
              <a:rPr lang="en-US" smtClean="0"/>
              <a:t>6</a:t>
            </a:fld>
            <a:endParaRPr lang="en-US"/>
          </a:p>
        </p:txBody>
      </p:sp>
    </p:spTree>
    <p:extLst>
      <p:ext uri="{BB962C8B-B14F-4D97-AF65-F5344CB8AC3E}">
        <p14:creationId xmlns:p14="http://schemas.microsoft.com/office/powerpoint/2010/main" val="1983290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EA9C3-4FD0-2BF3-C259-AA50A769D4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8D53A1-752C-63D4-73F1-C798B1B0A7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A87D32-B0D2-446A-5C1C-FA7BFED2EC5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539DC9-324A-405D-88FE-B77D93881106}"/>
              </a:ext>
            </a:extLst>
          </p:cNvPr>
          <p:cNvSpPr>
            <a:spLocks noGrp="1"/>
          </p:cNvSpPr>
          <p:nvPr>
            <p:ph type="sldNum" sz="quarter" idx="5"/>
          </p:nvPr>
        </p:nvSpPr>
        <p:spPr/>
        <p:txBody>
          <a:bodyPr/>
          <a:lstStyle/>
          <a:p>
            <a:fld id="{10895658-EA1F-4910-80AB-4DA76E167475}" type="slidenum">
              <a:rPr lang="en-US" smtClean="0"/>
              <a:t>7</a:t>
            </a:fld>
            <a:endParaRPr lang="en-US"/>
          </a:p>
        </p:txBody>
      </p:sp>
    </p:spTree>
    <p:extLst>
      <p:ext uri="{BB962C8B-B14F-4D97-AF65-F5344CB8AC3E}">
        <p14:creationId xmlns:p14="http://schemas.microsoft.com/office/powerpoint/2010/main" val="1543488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EC355-13DA-1603-2DAC-3DBE1C683D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E9EB90-6419-045E-FDF4-18C3F4E575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F25B4-C70E-A5E7-1F1C-CF7C5F6783B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3BC17F5-DD98-2B0F-2E62-4D8B15D42C8D}"/>
              </a:ext>
            </a:extLst>
          </p:cNvPr>
          <p:cNvSpPr>
            <a:spLocks noGrp="1"/>
          </p:cNvSpPr>
          <p:nvPr>
            <p:ph type="sldNum" sz="quarter" idx="5"/>
          </p:nvPr>
        </p:nvSpPr>
        <p:spPr/>
        <p:txBody>
          <a:bodyPr/>
          <a:lstStyle/>
          <a:p>
            <a:fld id="{10895658-EA1F-4910-80AB-4DA76E167475}" type="slidenum">
              <a:rPr lang="en-US" smtClean="0"/>
              <a:t>9</a:t>
            </a:fld>
            <a:endParaRPr lang="en-US"/>
          </a:p>
        </p:txBody>
      </p:sp>
    </p:spTree>
    <p:extLst>
      <p:ext uri="{BB962C8B-B14F-4D97-AF65-F5344CB8AC3E}">
        <p14:creationId xmlns:p14="http://schemas.microsoft.com/office/powerpoint/2010/main" val="133295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23618-17F3-9F83-1860-D717FC5A4E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460576-BAC7-05CB-258A-E2EA217647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19C8BC-E526-FE5B-357D-B62D01DF9B3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646AB96-171E-1EA0-1DE4-72660BD136A1}"/>
              </a:ext>
            </a:extLst>
          </p:cNvPr>
          <p:cNvSpPr>
            <a:spLocks noGrp="1"/>
          </p:cNvSpPr>
          <p:nvPr>
            <p:ph type="sldNum" sz="quarter" idx="5"/>
          </p:nvPr>
        </p:nvSpPr>
        <p:spPr/>
        <p:txBody>
          <a:bodyPr/>
          <a:lstStyle/>
          <a:p>
            <a:fld id="{10895658-EA1F-4910-80AB-4DA76E167475}" type="slidenum">
              <a:rPr lang="en-US" smtClean="0"/>
              <a:t>10</a:t>
            </a:fld>
            <a:endParaRPr lang="en-US"/>
          </a:p>
        </p:txBody>
      </p:sp>
    </p:spTree>
    <p:extLst>
      <p:ext uri="{BB962C8B-B14F-4D97-AF65-F5344CB8AC3E}">
        <p14:creationId xmlns:p14="http://schemas.microsoft.com/office/powerpoint/2010/main" val="1156680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AF4D7D-42EC-4F30-296A-81B05C4E7D57}"/>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714772" y="677918"/>
            <a:ext cx="6856292" cy="3590596"/>
          </a:xfrm>
        </p:spPr>
        <p:txBody>
          <a:bodyPr anchor="ctr"/>
          <a:lstStyle>
            <a:lvl1pPr algn="l">
              <a:defRPr sz="6000" cap="all" baseline="0">
                <a:solidFill>
                  <a:schemeClr val="tx2"/>
                </a:solidFill>
              </a:defRPr>
            </a:lvl1pPr>
          </a:lstStyle>
          <a:p>
            <a:r>
              <a:rPr lang="en-US"/>
              <a:t>Click to add title</a:t>
            </a:r>
          </a:p>
        </p:txBody>
      </p:sp>
    </p:spTree>
    <p:extLst>
      <p:ext uri="{BB962C8B-B14F-4D97-AF65-F5344CB8AC3E}">
        <p14:creationId xmlns:p14="http://schemas.microsoft.com/office/powerpoint/2010/main" val="670392170"/>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0" y="896112"/>
            <a:ext cx="10668000" cy="1325563"/>
          </a:xfrm>
        </p:spPr>
        <p:txBody>
          <a:bodyPr anchor="t" anchorCtr="0"/>
          <a:lstStyle>
            <a:lvl1pPr>
              <a:defRPr cap="all" baseline="0">
                <a:solidFill>
                  <a:schemeClr val="accent1"/>
                </a:solidFill>
              </a:defRPr>
            </a:lvl1pPr>
          </a:lstStyle>
          <a:p>
            <a:r>
              <a:rPr lang="en-US"/>
              <a:t>CLICK TO ADD TITLE</a:t>
            </a:r>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D70FC509-0D49-9500-59C9-DAE0A699FB0C}"/>
              </a:ext>
            </a:extLst>
          </p:cNvPr>
          <p:cNvSpPr>
            <a:spLocks noGrp="1"/>
          </p:cNvSpPr>
          <p:nvPr>
            <p:ph type="body" sz="quarter" idx="13" hasCustomPrompt="1"/>
          </p:nvPr>
        </p:nvSpPr>
        <p:spPr>
          <a:xfrm>
            <a:off x="762000" y="2417197"/>
            <a:ext cx="4278313" cy="3737541"/>
          </a:xfrm>
        </p:spPr>
        <p:txBody>
          <a:bodyPr vert="horz" lIns="91440" tIns="45720" rIns="91440" bIns="45720" rtlCol="0">
            <a:normAutofit/>
          </a:bodyPr>
          <a:lstStyle>
            <a:lvl1pPr>
              <a:spcBef>
                <a:spcPts val="0"/>
              </a:spcBef>
              <a:spcAft>
                <a:spcPts val="1200"/>
              </a:spcAft>
              <a:defRPr lang="en-US" sz="1800" smtClean="0"/>
            </a:lvl1pPr>
            <a:lvl2pPr>
              <a:spcBef>
                <a:spcPts val="0"/>
              </a:spcBef>
              <a:spcAft>
                <a:spcPts val="1200"/>
              </a:spcAft>
              <a:defRPr lang="en-US" sz="1800" smtClean="0"/>
            </a:lvl2pPr>
            <a:lvl3pPr>
              <a:spcBef>
                <a:spcPts val="0"/>
              </a:spcBef>
              <a:spcAft>
                <a:spcPts val="1200"/>
              </a:spcAft>
              <a:defRPr lang="en-US" sz="1800" smtClean="0"/>
            </a:lvl3pPr>
            <a:lvl4pPr>
              <a:spcBef>
                <a:spcPts val="0"/>
              </a:spcBef>
              <a:spcAft>
                <a:spcPts val="1200"/>
              </a:spcAft>
              <a:defRPr lang="en-US" sz="1800" smtClean="0"/>
            </a:lvl4pPr>
            <a:lvl5pPr>
              <a:spcBef>
                <a:spcPts val="0"/>
              </a:spcBef>
              <a:spcAft>
                <a:spcPts val="1200"/>
              </a:spcAft>
              <a:defRPr lang="en-US" sz="1800"/>
            </a:lvl5pPr>
          </a:lstStyle>
          <a:p>
            <a:pPr lvl="0"/>
            <a:r>
              <a:rPr lang="en-US"/>
              <a:t>Click to add text </a:t>
            </a:r>
          </a:p>
          <a:p>
            <a:pPr marL="685800" lvl="1" indent="-228600"/>
            <a:r>
              <a:rPr lang="en-US"/>
              <a:t>Second level</a:t>
            </a:r>
          </a:p>
          <a:p>
            <a:pPr marL="1143000" lvl="2" indent="-228600"/>
            <a:r>
              <a:rPr lang="en-US"/>
              <a:t>Third level</a:t>
            </a:r>
          </a:p>
          <a:p>
            <a:pPr marL="1600200" lvl="3" indent="-228600"/>
            <a:r>
              <a:rPr lang="en-US"/>
              <a:t>Fourth level</a:t>
            </a:r>
          </a:p>
          <a:p>
            <a:pPr marL="2057400" lvl="4" indent="-228600"/>
            <a:r>
              <a:rPr lang="en-US"/>
              <a:t>Fifth level</a:t>
            </a:r>
          </a:p>
        </p:txBody>
      </p:sp>
      <p:sp>
        <p:nvSpPr>
          <p:cNvPr id="8" name="Table Placeholder 7">
            <a:extLst>
              <a:ext uri="{FF2B5EF4-FFF2-40B4-BE49-F238E27FC236}">
                <a16:creationId xmlns:a16="http://schemas.microsoft.com/office/drawing/2014/main" id="{7113F543-A373-5951-EBF3-7E283EE52F0B}"/>
              </a:ext>
            </a:extLst>
          </p:cNvPr>
          <p:cNvSpPr>
            <a:spLocks noGrp="1"/>
          </p:cNvSpPr>
          <p:nvPr>
            <p:ph type="tbl" sz="quarter" idx="14" hasCustomPrompt="1"/>
          </p:nvPr>
        </p:nvSpPr>
        <p:spPr>
          <a:xfrm>
            <a:off x="5241471" y="2417763"/>
            <a:ext cx="6188529" cy="3736975"/>
          </a:xfrm>
        </p:spPr>
        <p:txBody>
          <a:bodyPr/>
          <a:lstStyle>
            <a:lvl1pPr>
              <a:defRPr/>
            </a:lvl1pPr>
          </a:lstStyle>
          <a:p>
            <a:r>
              <a:rPr lang="en-US"/>
              <a:t>Click icon to insert table</a:t>
            </a:r>
          </a:p>
        </p:txBody>
      </p:sp>
      <p:sp>
        <p:nvSpPr>
          <p:cNvPr id="3" name="Date Placeholder 3">
            <a:extLst>
              <a:ext uri="{FF2B5EF4-FFF2-40B4-BE49-F238E27FC236}">
                <a16:creationId xmlns:a16="http://schemas.microsoft.com/office/drawing/2014/main" id="{7D4C80AE-01F3-AAB6-99EF-DB1B5934CFD2}"/>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p>
        </p:txBody>
      </p:sp>
      <p:sp>
        <p:nvSpPr>
          <p:cNvPr id="4" name="Footer Placeholder 4">
            <a:extLst>
              <a:ext uri="{FF2B5EF4-FFF2-40B4-BE49-F238E27FC236}">
                <a16:creationId xmlns:a16="http://schemas.microsoft.com/office/drawing/2014/main" id="{C0241B24-8629-6BC2-C72F-A156F0624997}"/>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p>
        </p:txBody>
      </p:sp>
      <p:sp>
        <p:nvSpPr>
          <p:cNvPr id="6" name="Slide Number Placeholder 5">
            <a:extLst>
              <a:ext uri="{FF2B5EF4-FFF2-40B4-BE49-F238E27FC236}">
                <a16:creationId xmlns:a16="http://schemas.microsoft.com/office/drawing/2014/main" id="{967FBBF9-1C14-3371-F0AC-507FFCAB3BC1}"/>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408189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9866540" cy="1358140"/>
          </a:xfrm>
        </p:spPr>
        <p:txBody>
          <a:bodyPr anchor="t" anchorCtr="0"/>
          <a:lstStyle>
            <a:lvl1pPr>
              <a:defRPr cap="all" baseline="0">
                <a:solidFill>
                  <a:schemeClr val="tx2"/>
                </a:solidFill>
              </a:defRPr>
            </a:lvl1pPr>
          </a:lstStyle>
          <a:p>
            <a:r>
              <a:rPr lang="en-US"/>
              <a:t>CLICK TO ADD TITLE</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sp>
        <p:nvSpPr>
          <p:cNvPr id="3" name="Content Placeholder 2">
            <a:extLst>
              <a:ext uri="{FF2B5EF4-FFF2-40B4-BE49-F238E27FC236}">
                <a16:creationId xmlns:a16="http://schemas.microsoft.com/office/drawing/2014/main" id="{8A650232-76AA-C9E3-F846-8DB1B44E5AF3}"/>
              </a:ext>
            </a:extLst>
          </p:cNvPr>
          <p:cNvSpPr>
            <a:spLocks noGrp="1"/>
          </p:cNvSpPr>
          <p:nvPr>
            <p:ph sz="half" idx="15" hasCustomPrompt="1"/>
          </p:nvPr>
        </p:nvSpPr>
        <p:spPr>
          <a:xfrm>
            <a:off x="1552575" y="2481940"/>
            <a:ext cx="6477952" cy="3635831"/>
          </a:xfrm>
        </p:spPr>
        <p:txBody>
          <a:bodyPr>
            <a:normAutofit/>
          </a:bodyPr>
          <a:lstStyle>
            <a:lvl1pPr marL="0" indent="0">
              <a:lnSpc>
                <a:spcPct val="100000"/>
              </a:lnSpc>
              <a:spcBef>
                <a:spcPts val="0"/>
              </a:spcBef>
              <a:spcAft>
                <a:spcPts val="600"/>
              </a:spcAft>
              <a:buFont typeface="Arial" panose="020B0604020202020204" pitchFamily="34" charset="0"/>
              <a:buNone/>
              <a:defRPr sz="1800">
                <a:solidFill>
                  <a:schemeClr val="bg1"/>
                </a:solidFill>
              </a:defRPr>
            </a:lvl1pPr>
            <a:lvl2pPr marL="457200">
              <a:lnSpc>
                <a:spcPct val="100000"/>
              </a:lnSpc>
              <a:spcAft>
                <a:spcPts val="600"/>
              </a:spcAft>
              <a:defRPr sz="1800">
                <a:solidFill>
                  <a:schemeClr val="bg1"/>
                </a:solidFill>
              </a:defRPr>
            </a:lvl2pPr>
            <a:lvl3pPr marL="914400">
              <a:lnSpc>
                <a:spcPct val="100000"/>
              </a:lnSpc>
              <a:spcAft>
                <a:spcPts val="600"/>
              </a:spcAft>
              <a:defRPr sz="1800">
                <a:solidFill>
                  <a:schemeClr val="bg1"/>
                </a:solidFill>
              </a:defRPr>
            </a:lvl3pPr>
            <a:lvl4pPr marL="1371600">
              <a:lnSpc>
                <a:spcPct val="100000"/>
              </a:lnSpc>
              <a:spcAft>
                <a:spcPts val="600"/>
              </a:spcAft>
              <a:defRPr sz="1800">
                <a:solidFill>
                  <a:schemeClr val="bg1"/>
                </a:solidFill>
              </a:defRPr>
            </a:lvl4pPr>
            <a:lvl5pPr marL="1828800">
              <a:lnSpc>
                <a:spcPct val="100000"/>
              </a:lnSpc>
              <a:spcAft>
                <a:spcPts val="600"/>
              </a:spcAft>
              <a:defRPr sz="1800">
                <a:solidFill>
                  <a:schemeClr val="bg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4" name="Text Placeholder 12">
            <a:extLst>
              <a:ext uri="{FF2B5EF4-FFF2-40B4-BE49-F238E27FC236}">
                <a16:creationId xmlns:a16="http://schemas.microsoft.com/office/drawing/2014/main" id="{37A04978-5D2C-BBF1-9C05-C52717619019}"/>
              </a:ext>
            </a:extLst>
          </p:cNvPr>
          <p:cNvSpPr>
            <a:spLocks noGrp="1"/>
          </p:cNvSpPr>
          <p:nvPr>
            <p:ph type="body" sz="quarter" idx="14" hasCustomPrompt="1"/>
          </p:nvPr>
        </p:nvSpPr>
        <p:spPr>
          <a:xfrm>
            <a:off x="8372723" y="2481940"/>
            <a:ext cx="3046391" cy="3759200"/>
          </a:xfrm>
        </p:spPr>
        <p:txBody>
          <a:bodyPr>
            <a:normAutofit/>
          </a:bodyPr>
          <a:lstStyle>
            <a:lvl1pPr marL="342900" indent="-342900">
              <a:spcAft>
                <a:spcPts val="600"/>
              </a:spcAft>
              <a:buFont typeface="+mj-lt"/>
              <a:buAutoNum type="arabicPeriod"/>
              <a:defRPr sz="1800">
                <a:solidFill>
                  <a:schemeClr val="bg1"/>
                </a:solidFill>
              </a:defRPr>
            </a:lvl1pPr>
            <a:lvl2pPr marL="800100" indent="-342900">
              <a:spcAft>
                <a:spcPts val="600"/>
              </a:spcAft>
              <a:buFont typeface="+mj-lt"/>
              <a:buAutoNum type="alphaLcPeriod"/>
              <a:defRPr sz="1800">
                <a:solidFill>
                  <a:schemeClr val="bg1"/>
                </a:solidFill>
              </a:defRPr>
            </a:lvl2pPr>
            <a:lvl3pPr marL="1257300" indent="-342900">
              <a:spcAft>
                <a:spcPts val="600"/>
              </a:spcAft>
              <a:buFont typeface="+mj-lt"/>
              <a:buAutoNum type="arabicParenR"/>
              <a:defRPr sz="1800">
                <a:solidFill>
                  <a:schemeClr val="bg1"/>
                </a:solidFill>
              </a:defRPr>
            </a:lvl3pPr>
            <a:lvl4pPr marL="1714500" indent="-342900">
              <a:spcAft>
                <a:spcPts val="600"/>
              </a:spcAft>
              <a:buFont typeface="+mj-lt"/>
              <a:buAutoNum type="alphaLcParenR"/>
              <a:defRPr sz="1800">
                <a:solidFill>
                  <a:schemeClr val="bg1"/>
                </a:solidFill>
              </a:defRPr>
            </a:lvl4pPr>
            <a:lvl5pPr marL="2171700" indent="-342900">
              <a:spcAft>
                <a:spcPts val="600"/>
              </a:spcAft>
              <a:buFont typeface="+mj-lt"/>
              <a:buAutoNum type="romanLcPeriod"/>
              <a:defRPr sz="1800">
                <a:solidFill>
                  <a:schemeClr val="bg1"/>
                </a:solidFill>
              </a:defRPr>
            </a:lvl5pPr>
          </a:lstStyle>
          <a:p>
            <a:pPr lvl="0"/>
            <a:r>
              <a:rPr lang="en-US"/>
              <a:t>Click to add text </a:t>
            </a:r>
          </a:p>
          <a:p>
            <a:pPr lvl="1"/>
            <a:r>
              <a:rPr lang="en-US"/>
              <a:t>Second level</a:t>
            </a:r>
          </a:p>
          <a:p>
            <a:pPr lvl="2"/>
            <a:r>
              <a:rPr lang="en-US"/>
              <a:t>Third level</a:t>
            </a:r>
          </a:p>
          <a:p>
            <a:pPr lvl="3"/>
            <a:r>
              <a:rPr lang="en-US"/>
              <a:t>Fourth level</a:t>
            </a:r>
          </a:p>
          <a:p>
            <a:pPr lvl="4"/>
            <a:r>
              <a:rPr lang="en-US"/>
              <a:t>Fifth level</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a:t>12/11/2023</a:t>
            </a:r>
          </a:p>
        </p:txBody>
      </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a:t>Presentation title</a:t>
            </a:r>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807368846"/>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4155" y="896112"/>
            <a:ext cx="10665845" cy="1325563"/>
          </a:xfrm>
        </p:spPr>
        <p:txBody>
          <a:bodyPr anchor="t" anchorCtr="0"/>
          <a:lstStyle>
            <a:lvl1pPr>
              <a:defRPr cap="all" baseline="0">
                <a:solidFill>
                  <a:schemeClr val="accent1"/>
                </a:solidFill>
              </a:defRPr>
            </a:lvl1pPr>
          </a:lstStyle>
          <a:p>
            <a:r>
              <a:rPr lang="en-US"/>
              <a:t>CLICK TO ADD TITLE</a:t>
            </a:r>
          </a:p>
        </p:txBody>
      </p:sp>
      <p:sp>
        <p:nvSpPr>
          <p:cNvPr id="5" name="Table Placeholder 4">
            <a:extLst>
              <a:ext uri="{FF2B5EF4-FFF2-40B4-BE49-F238E27FC236}">
                <a16:creationId xmlns:a16="http://schemas.microsoft.com/office/drawing/2014/main" id="{E06194BC-6453-CA18-2623-B07F3A5D4E92}"/>
              </a:ext>
            </a:extLst>
          </p:cNvPr>
          <p:cNvSpPr>
            <a:spLocks noGrp="1"/>
          </p:cNvSpPr>
          <p:nvPr>
            <p:ph type="tbl" sz="quarter" idx="13" hasCustomPrompt="1"/>
          </p:nvPr>
        </p:nvSpPr>
        <p:spPr>
          <a:xfrm>
            <a:off x="762000" y="2417763"/>
            <a:ext cx="10665845" cy="3678235"/>
          </a:xfrm>
        </p:spPr>
        <p:txBody>
          <a:bodyPr/>
          <a:lstStyle>
            <a:lvl1pPr>
              <a:defRPr/>
            </a:lvl1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a:t>Click icon to insert table</a:t>
            </a:r>
          </a:p>
          <a:p>
            <a:endParaRPr lang="en-US"/>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3">
            <a:extLst>
              <a:ext uri="{FF2B5EF4-FFF2-40B4-BE49-F238E27FC236}">
                <a16:creationId xmlns:a16="http://schemas.microsoft.com/office/drawing/2014/main" id="{D3A465A0-88AA-B50B-92D8-3A54928329FB}"/>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p>
        </p:txBody>
      </p:sp>
      <p:sp>
        <p:nvSpPr>
          <p:cNvPr id="4" name="Footer Placeholder 4">
            <a:extLst>
              <a:ext uri="{FF2B5EF4-FFF2-40B4-BE49-F238E27FC236}">
                <a16:creationId xmlns:a16="http://schemas.microsoft.com/office/drawing/2014/main" id="{6195F626-7C08-9907-6A85-922BE6AA0EF5}"/>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p>
        </p:txBody>
      </p:sp>
      <p:sp>
        <p:nvSpPr>
          <p:cNvPr id="6" name="Slide Number Placeholder 5">
            <a:extLst>
              <a:ext uri="{FF2B5EF4-FFF2-40B4-BE49-F238E27FC236}">
                <a16:creationId xmlns:a16="http://schemas.microsoft.com/office/drawing/2014/main" id="{7BBAD34A-4F3F-C89B-BBBC-E7740F414D13}"/>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523748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ontent 2">
    <p:bg>
      <p:bgPr>
        <a:solidFill>
          <a:schemeClr val="accent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1C2927-0A13-DC57-A83B-B8DB787A48CF}"/>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5900245" y="544285"/>
            <a:ext cx="5528217" cy="2685383"/>
          </a:xfrm>
        </p:spPr>
        <p:txBody>
          <a:bodyPr anchor="b">
            <a:normAutofit/>
          </a:bodyPr>
          <a:lstStyle>
            <a:lvl1pPr algn="l">
              <a:defRPr sz="4400" cap="all" baseline="0">
                <a:solidFill>
                  <a:schemeClr val="tx2"/>
                </a:solidFill>
              </a:defRPr>
            </a:lvl1pPr>
          </a:lstStyle>
          <a:p>
            <a:r>
              <a:rPr lang="en-US"/>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5896340" y="3423773"/>
            <a:ext cx="5528217" cy="2029969"/>
          </a:xfrm>
        </p:spPr>
        <p:txBody>
          <a:bodyPr>
            <a:normAutofit/>
          </a:bodyPr>
          <a:lstStyle>
            <a:lvl1pPr marL="0" indent="0" algn="l">
              <a:lnSpc>
                <a:spcPct val="1500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429461"/>
            <a:ext cx="6343650" cy="2668463"/>
          </a:xfrm>
        </p:spPr>
        <p:txBody>
          <a:bodyPr anchor="b" anchorCtr="0"/>
          <a:lstStyle>
            <a:lvl1pPr>
              <a:defRPr cap="all" baseline="0">
                <a:solidFill>
                  <a:schemeClr val="accent1"/>
                </a:solidFill>
              </a:defRPr>
            </a:lvl1pPr>
          </a:lstStyle>
          <a:p>
            <a:r>
              <a:rPr lang="en-US"/>
              <a:t>CLICK TO ADD TITLE</a:t>
            </a:r>
          </a:p>
        </p:txBody>
      </p:sp>
      <p:sp>
        <p:nvSpPr>
          <p:cNvPr id="7" name="Content Placeholder 2">
            <a:extLst>
              <a:ext uri="{FF2B5EF4-FFF2-40B4-BE49-F238E27FC236}">
                <a16:creationId xmlns:a16="http://schemas.microsoft.com/office/drawing/2014/main" id="{F183B974-C7F1-5026-EC6E-647371B64BBB}"/>
              </a:ext>
            </a:extLst>
          </p:cNvPr>
          <p:cNvSpPr>
            <a:spLocks noGrp="1"/>
          </p:cNvSpPr>
          <p:nvPr>
            <p:ph sz="half" idx="14" hasCustomPrompt="1"/>
          </p:nvPr>
        </p:nvSpPr>
        <p:spPr>
          <a:xfrm>
            <a:off x="4938712" y="3299953"/>
            <a:ext cx="6338888" cy="2668463"/>
          </a:xfrm>
        </p:spPr>
        <p:txBody>
          <a:bodyPr>
            <a:normAutofit/>
          </a:bodyPr>
          <a:lstStyle>
            <a:lvl1pPr marL="0" indent="0">
              <a:lnSpc>
                <a:spcPct val="150000"/>
              </a:lnSpc>
              <a:spcBef>
                <a:spcPts val="0"/>
              </a:spcBef>
              <a:spcAft>
                <a:spcPts val="0"/>
              </a:spcAft>
              <a:buFont typeface="Arial" panose="020B0604020202020204" pitchFamily="34" charset="0"/>
              <a:buNone/>
              <a:defRPr sz="24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464914EB-20DD-97B4-8FF9-94D739D21CA4}"/>
              </a:ext>
              <a:ext uri="{C183D7F6-B498-43B3-948B-1728B52AA6E4}">
                <adec:decorative xmlns:adec="http://schemas.microsoft.com/office/drawing/2017/decorative" val="1"/>
              </a:ext>
            </a:extLst>
          </p:cNvPr>
          <p:cNvGrpSpPr/>
          <p:nvPr userDrawn="1"/>
        </p:nvGrpSpPr>
        <p:grpSpPr>
          <a:xfrm>
            <a:off x="-9867" y="-7753"/>
            <a:ext cx="4187536" cy="6865753"/>
            <a:chOff x="-9867" y="-7753"/>
            <a:chExt cx="4187536" cy="6865753"/>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4">
            <a:extLst>
              <a:ext uri="{FF2B5EF4-FFF2-40B4-BE49-F238E27FC236}">
                <a16:creationId xmlns:a16="http://schemas.microsoft.com/office/drawing/2014/main" id="{A8925BB7-B630-981C-964B-37A5DCBEA2E2}"/>
              </a:ext>
            </a:extLst>
          </p:cNvPr>
          <p:cNvSpPr>
            <a:spLocks noGrp="1"/>
          </p:cNvSpPr>
          <p:nvPr>
            <p:ph type="ftr" sz="quarter" idx="11"/>
          </p:nvPr>
        </p:nvSpPr>
        <p:spPr>
          <a:xfrm>
            <a:off x="7306165" y="6355080"/>
            <a:ext cx="2286000" cy="365125"/>
          </a:xfrm>
        </p:spPr>
        <p:txBody>
          <a:bodyPr/>
          <a:lstStyle>
            <a:lvl1pPr>
              <a:defRPr>
                <a:solidFill>
                  <a:schemeClr val="tx1"/>
                </a:solidFill>
              </a:defRPr>
            </a:lvl1pPr>
          </a:lstStyle>
          <a:p>
            <a:r>
              <a:rPr lang="en-US"/>
              <a:t>Presentation title</a:t>
            </a:r>
          </a:p>
        </p:txBody>
      </p:sp>
      <p:sp>
        <p:nvSpPr>
          <p:cNvPr id="5" name="Slide Number Placeholder 5">
            <a:extLst>
              <a:ext uri="{FF2B5EF4-FFF2-40B4-BE49-F238E27FC236}">
                <a16:creationId xmlns:a16="http://schemas.microsoft.com/office/drawing/2014/main" id="{4B4D24B0-E841-7B76-D133-06ABBAB6B6FF}"/>
              </a:ext>
            </a:extLst>
          </p:cNvPr>
          <p:cNvSpPr>
            <a:spLocks noGrp="1"/>
          </p:cNvSpPr>
          <p:nvPr>
            <p:ph type="sldNum" sz="quarter" idx="12"/>
          </p:nvPr>
        </p:nvSpPr>
        <p:spPr>
          <a:xfrm>
            <a:off x="10967357" y="6356350"/>
            <a:ext cx="457200" cy="365125"/>
          </a:xfrm>
        </p:spPr>
        <p:txBody>
          <a:bodyPr/>
          <a:lstStyle>
            <a:lvl1pPr>
              <a:defRPr>
                <a:solidFill>
                  <a:schemeClr val="tx1"/>
                </a:solidFill>
              </a:defRPr>
            </a:lvl1pPr>
          </a:lstStyle>
          <a:p>
            <a:fld id="{B5CEABB6-07DC-46E8-9B57-56EC44A396E5}" type="slidenum">
              <a:rPr lang="en-US" smtClean="0"/>
              <a:pPr/>
              <a:t>‹#›</a:t>
            </a:fld>
            <a:endParaRPr lang="en-US"/>
          </a:p>
        </p:txBody>
      </p:sp>
      <p:sp>
        <p:nvSpPr>
          <p:cNvPr id="6" name="Date Placeholder 3">
            <a:extLst>
              <a:ext uri="{FF2B5EF4-FFF2-40B4-BE49-F238E27FC236}">
                <a16:creationId xmlns:a16="http://schemas.microsoft.com/office/drawing/2014/main" id="{C7D011F5-A799-BEAA-9160-5743D58B456A}"/>
              </a:ext>
            </a:extLst>
          </p:cNvPr>
          <p:cNvSpPr>
            <a:spLocks noGrp="1"/>
          </p:cNvSpPr>
          <p:nvPr>
            <p:ph type="dt" sz="half" idx="10"/>
          </p:nvPr>
        </p:nvSpPr>
        <p:spPr>
          <a:xfrm>
            <a:off x="4833694" y="6353175"/>
            <a:ext cx="1097280" cy="365125"/>
          </a:xfrm>
        </p:spPr>
        <p:txBody>
          <a:bodyPr/>
          <a:lstStyle>
            <a:lvl1pPr>
              <a:defRPr>
                <a:solidFill>
                  <a:schemeClr val="tx1"/>
                </a:solidFill>
              </a:defRPr>
            </a:lvl1pPr>
          </a:lstStyle>
          <a:p>
            <a:r>
              <a:rPr lang="en-US"/>
              <a:t>12/11/2023</a:t>
            </a:r>
          </a:p>
        </p:txBody>
      </p:sp>
    </p:spTree>
    <p:extLst>
      <p:ext uri="{BB962C8B-B14F-4D97-AF65-F5344CB8AC3E}">
        <p14:creationId xmlns:p14="http://schemas.microsoft.com/office/powerpoint/2010/main" val="19373990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660358"/>
            <a:ext cx="6594768" cy="5537284"/>
          </a:xfrm>
        </p:spPr>
        <p:txBody>
          <a:bodyPr anchor="ctr">
            <a:normAutofit/>
          </a:bodyPr>
          <a:lstStyle>
            <a:lvl1pPr algn="l">
              <a:defRPr sz="4800" cap="all" baseline="0">
                <a:solidFill>
                  <a:schemeClr val="tx2"/>
                </a:solidFill>
              </a:defRPr>
            </a:lvl1pPr>
          </a:lstStyle>
          <a:p>
            <a:r>
              <a:rPr lang="en-US"/>
              <a:t>Click to add title</a:t>
            </a:r>
          </a:p>
        </p:txBody>
      </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rot="10800000">
            <a:off x="1" y="761322"/>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algn="ctr">
              <a:defRPr sz="2000">
                <a:solidFill>
                  <a:schemeClr val="bg1"/>
                </a:solidFill>
              </a:defRPr>
            </a:lvl1pPr>
          </a:lstStyle>
          <a:p>
            <a:r>
              <a:rPr lang="en-US"/>
              <a:t>Click icon to insert picture</a:t>
            </a:r>
          </a:p>
        </p:txBody>
      </p:sp>
      <p:grpSp>
        <p:nvGrpSpPr>
          <p:cNvPr id="4" name="Group 3">
            <a:extLst>
              <a:ext uri="{FF2B5EF4-FFF2-40B4-BE49-F238E27FC236}">
                <a16:creationId xmlns:a16="http://schemas.microsoft.com/office/drawing/2014/main" id="{A1EA6F58-FA46-C921-5758-59234B148D4F}"/>
              </a:ext>
              <a:ext uri="{C183D7F6-B498-43B3-948B-1728B52AA6E4}">
                <adec:decorative xmlns:adec="http://schemas.microsoft.com/office/drawing/2017/decorative" val="1"/>
              </a:ext>
            </a:extLst>
          </p:cNvPr>
          <p:cNvGrpSpPr/>
          <p:nvPr userDrawn="1"/>
        </p:nvGrpSpPr>
        <p:grpSpPr>
          <a:xfrm>
            <a:off x="0" y="0"/>
            <a:ext cx="4069439" cy="4828833"/>
            <a:chOff x="0" y="0"/>
            <a:chExt cx="4069439" cy="4828833"/>
          </a:xfrm>
        </p:grpSpPr>
        <p:sp>
          <p:nvSpPr>
            <p:cNvPr id="7" name="Rectangle 6">
              <a:extLst>
                <a:ext uri="{FF2B5EF4-FFF2-40B4-BE49-F238E27FC236}">
                  <a16:creationId xmlns:a16="http://schemas.microsoft.com/office/drawing/2014/main" id="{06F989FA-6E7A-3A98-AF95-F2384308BD32}"/>
                </a:ext>
              </a:extLst>
            </p:cNvPr>
            <p:cNvSpPr>
              <a:spLocks/>
            </p:cNvSpPr>
            <p:nvPr userDrawn="1"/>
          </p:nvSpPr>
          <p:spPr>
            <a:xfrm rot="10800000" flipH="1">
              <a:off x="2026630" y="77643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3">
              <a:extLst>
                <a:ext uri="{FF2B5EF4-FFF2-40B4-BE49-F238E27FC236}">
                  <a16:creationId xmlns:a16="http://schemas.microsoft.com/office/drawing/2014/main" id="{F0BAC8B3-F184-675F-DC5F-C48CE69D7622}"/>
                </a:ext>
              </a:extLst>
            </p:cNvPr>
            <p:cNvSpPr/>
            <p:nvPr userDrawn="1"/>
          </p:nvSpPr>
          <p:spPr>
            <a:xfrm rot="10800000">
              <a:off x="0" y="76613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0B75A35-885A-CE38-4F65-95EF186B13D1}"/>
                </a:ext>
              </a:extLst>
            </p:cNvPr>
            <p:cNvSpPr/>
            <p:nvPr userDrawn="1"/>
          </p:nvSpPr>
          <p:spPr>
            <a:xfrm rot="10800000">
              <a:off x="1351" y="0"/>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39471" y="2798865"/>
              <a:ext cx="2029968" cy="2029968"/>
            </a:xfrm>
            <a:prstGeom prst="rect">
              <a:avLst/>
            </a:prstGeom>
          </p:spPr>
        </p:pic>
        <p:sp>
          <p:nvSpPr>
            <p:cNvPr id="41" name="Rectangle 40">
              <a:extLst>
                <a:ext uri="{FF2B5EF4-FFF2-40B4-BE49-F238E27FC236}">
                  <a16:creationId xmlns:a16="http://schemas.microsoft.com/office/drawing/2014/main" id="{26879019-2911-2F60-CC5B-25D1BE752B8D}"/>
                </a:ext>
              </a:extLst>
            </p:cNvPr>
            <p:cNvSpPr/>
            <p:nvPr userDrawn="1"/>
          </p:nvSpPr>
          <p:spPr>
            <a:xfrm rot="10800000">
              <a:off x="2029604" y="0"/>
              <a:ext cx="2029968" cy="784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striped pattern&#10;&#10;Description automatically generated with low confidence">
              <a:extLst>
                <a:ext uri="{FF2B5EF4-FFF2-40B4-BE49-F238E27FC236}">
                  <a16:creationId xmlns:a16="http://schemas.microsoft.com/office/drawing/2014/main" id="{CD1CD1B2-7EBC-96B6-A02D-7972C278746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rot="10800000">
              <a:off x="2035948" y="788197"/>
              <a:ext cx="2019299" cy="999451"/>
            </a:xfrm>
            <a:prstGeom prst="rect">
              <a:avLst/>
            </a:prstGeom>
          </p:spPr>
        </p:pic>
      </p:grpSp>
    </p:spTree>
    <p:extLst>
      <p:ext uri="{BB962C8B-B14F-4D97-AF65-F5344CB8AC3E}">
        <p14:creationId xmlns:p14="http://schemas.microsoft.com/office/powerpoint/2010/main" val="1506966382"/>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544285"/>
            <a:ext cx="6594768" cy="3445329"/>
          </a:xfrm>
        </p:spPr>
        <p:txBody>
          <a:bodyPr anchor="b">
            <a:normAutofit/>
          </a:bodyPr>
          <a:lstStyle>
            <a:lvl1pPr algn="l">
              <a:defRPr sz="4800" cap="all" baseline="0">
                <a:solidFill>
                  <a:schemeClr val="tx2"/>
                </a:solidFill>
              </a:defRPr>
            </a:lvl1pPr>
          </a:lstStyle>
          <a:p>
            <a:r>
              <a:rPr lang="en-US"/>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4829789" y="4130045"/>
            <a:ext cx="6594768" cy="1951523"/>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grpSp>
        <p:nvGrpSpPr>
          <p:cNvPr id="4" name="Group 3">
            <a:extLst>
              <a:ext uri="{FF2B5EF4-FFF2-40B4-BE49-F238E27FC236}">
                <a16:creationId xmlns:a16="http://schemas.microsoft.com/office/drawing/2014/main" id="{C2A24CB0-5164-75CE-ED27-EF876C19C655}"/>
              </a:ext>
              <a:ext uri="{C183D7F6-B498-43B3-948B-1728B52AA6E4}">
                <adec:decorative xmlns:adec="http://schemas.microsoft.com/office/drawing/2017/decorative" val="1"/>
              </a:ext>
            </a:extLst>
          </p:cNvPr>
          <p:cNvGrpSpPr/>
          <p:nvPr userDrawn="1"/>
        </p:nvGrpSpPr>
        <p:grpSpPr>
          <a:xfrm>
            <a:off x="0" y="2029167"/>
            <a:ext cx="4069439" cy="4828833"/>
            <a:chOff x="0" y="2029167"/>
            <a:chExt cx="4069439" cy="4828833"/>
          </a:xfrm>
        </p:grpSpPr>
        <p:sp>
          <p:nvSpPr>
            <p:cNvPr id="7" name="Rectangle 6">
              <a:extLst>
                <a:ext uri="{FF2B5EF4-FFF2-40B4-BE49-F238E27FC236}">
                  <a16:creationId xmlns:a16="http://schemas.microsoft.com/office/drawing/2014/main" id="{06F989FA-6E7A-3A98-AF95-F2384308BD32}"/>
                </a:ext>
              </a:extLst>
            </p:cNvPr>
            <p:cNvSpPr/>
            <p:nvPr userDrawn="1"/>
          </p:nvSpPr>
          <p:spPr>
            <a:xfrm flipH="1">
              <a:off x="9867" y="405160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3">
              <a:extLst>
                <a:ext uri="{FF2B5EF4-FFF2-40B4-BE49-F238E27FC236}">
                  <a16:creationId xmlns:a16="http://schemas.microsoft.com/office/drawing/2014/main" id="{F0BAC8B3-F184-675F-DC5F-C48CE69D7622}"/>
                </a:ext>
              </a:extLst>
            </p:cNvPr>
            <p:cNvSpPr/>
            <p:nvPr userDrawn="1"/>
          </p:nvSpPr>
          <p:spPr>
            <a:xfrm>
              <a:off x="2039471" y="406189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0B75A35-885A-CE38-4F65-95EF186B13D1}"/>
                </a:ext>
              </a:extLst>
            </p:cNvPr>
            <p:cNvSpPr/>
            <p:nvPr userDrawn="1"/>
          </p:nvSpPr>
          <p:spPr>
            <a:xfrm>
              <a:off x="2038120" y="6083058"/>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029167"/>
              <a:ext cx="2029968" cy="2029968"/>
            </a:xfrm>
            <a:prstGeom prst="rect">
              <a:avLst/>
            </a:prstGeom>
          </p:spPr>
        </p:pic>
        <p:grpSp>
          <p:nvGrpSpPr>
            <p:cNvPr id="19" name="Group 18">
              <a:extLst>
                <a:ext uri="{FF2B5EF4-FFF2-40B4-BE49-F238E27FC236}">
                  <a16:creationId xmlns:a16="http://schemas.microsoft.com/office/drawing/2014/main" id="{227BDAED-0D36-04AE-1A0C-E36977943C38}"/>
                </a:ext>
              </a:extLst>
            </p:cNvPr>
            <p:cNvGrpSpPr/>
            <p:nvPr userDrawn="1"/>
          </p:nvGrpSpPr>
          <p:grpSpPr>
            <a:xfrm>
              <a:off x="110109" y="4130046"/>
              <a:ext cx="1920240" cy="1920240"/>
              <a:chOff x="5361924" y="7472790"/>
              <a:chExt cx="1828800" cy="1828800"/>
            </a:xfrm>
          </p:grpSpPr>
          <p:grpSp>
            <p:nvGrpSpPr>
              <p:cNvPr id="20" name="Group 19">
                <a:extLst>
                  <a:ext uri="{FF2B5EF4-FFF2-40B4-BE49-F238E27FC236}">
                    <a16:creationId xmlns:a16="http://schemas.microsoft.com/office/drawing/2014/main" id="{DCF3798F-8E8C-7928-8347-8BC5B07B29F9}"/>
                  </a:ext>
                </a:extLst>
              </p:cNvPr>
              <p:cNvGrpSpPr/>
              <p:nvPr userDrawn="1"/>
            </p:nvGrpSpPr>
            <p:grpSpPr>
              <a:xfrm>
                <a:off x="5361924" y="7472790"/>
                <a:ext cx="1828800" cy="1828800"/>
                <a:chOff x="5361924" y="7472790"/>
                <a:chExt cx="1828800" cy="1828800"/>
              </a:xfrm>
            </p:grpSpPr>
            <p:grpSp>
              <p:nvGrpSpPr>
                <p:cNvPr id="22" name="Group 21">
                  <a:extLst>
                    <a:ext uri="{FF2B5EF4-FFF2-40B4-BE49-F238E27FC236}">
                      <a16:creationId xmlns:a16="http://schemas.microsoft.com/office/drawing/2014/main" id="{A488BF7D-B7D9-249A-4EC2-8A1F6311D1BD}"/>
                    </a:ext>
                  </a:extLst>
                </p:cNvPr>
                <p:cNvGrpSpPr/>
                <p:nvPr userDrawn="1"/>
              </p:nvGrpSpPr>
              <p:grpSpPr>
                <a:xfrm>
                  <a:off x="5361924" y="7472790"/>
                  <a:ext cx="1828800" cy="1828800"/>
                  <a:chOff x="5388428" y="7173291"/>
                  <a:chExt cx="1828800" cy="1828800"/>
                </a:xfrm>
              </p:grpSpPr>
              <p:grpSp>
                <p:nvGrpSpPr>
                  <p:cNvPr id="29" name="Group 28">
                    <a:extLst>
                      <a:ext uri="{FF2B5EF4-FFF2-40B4-BE49-F238E27FC236}">
                        <a16:creationId xmlns:a16="http://schemas.microsoft.com/office/drawing/2014/main" id="{C68EE8A4-53F3-EAAD-F43C-1F73C11BCE4C}"/>
                      </a:ext>
                    </a:extLst>
                  </p:cNvPr>
                  <p:cNvGrpSpPr/>
                  <p:nvPr userDrawn="1"/>
                </p:nvGrpSpPr>
                <p:grpSpPr>
                  <a:xfrm>
                    <a:off x="5388428" y="7173291"/>
                    <a:ext cx="1828800" cy="1828800"/>
                    <a:chOff x="5388428" y="7173291"/>
                    <a:chExt cx="1828800" cy="1828800"/>
                  </a:xfrm>
                </p:grpSpPr>
                <p:grpSp>
                  <p:nvGrpSpPr>
                    <p:cNvPr id="31" name="Group 30">
                      <a:extLst>
                        <a:ext uri="{FF2B5EF4-FFF2-40B4-BE49-F238E27FC236}">
                          <a16:creationId xmlns:a16="http://schemas.microsoft.com/office/drawing/2014/main" id="{806ABFB8-B814-19D4-3D47-A20F5AE8785F}"/>
                        </a:ext>
                      </a:extLst>
                    </p:cNvPr>
                    <p:cNvGrpSpPr/>
                    <p:nvPr userDrawn="1"/>
                  </p:nvGrpSpPr>
                  <p:grpSpPr>
                    <a:xfrm>
                      <a:off x="5388428" y="7173291"/>
                      <a:ext cx="1828800" cy="1828800"/>
                      <a:chOff x="5579044" y="7049770"/>
                      <a:chExt cx="1828800" cy="1828800"/>
                    </a:xfrm>
                  </p:grpSpPr>
                  <p:grpSp>
                    <p:nvGrpSpPr>
                      <p:cNvPr id="33" name="Group 32">
                        <a:extLst>
                          <a:ext uri="{FF2B5EF4-FFF2-40B4-BE49-F238E27FC236}">
                            <a16:creationId xmlns:a16="http://schemas.microsoft.com/office/drawing/2014/main" id="{992340A8-8A61-1791-D56D-37F56A662FEC}"/>
                          </a:ext>
                        </a:extLst>
                      </p:cNvPr>
                      <p:cNvGrpSpPr/>
                      <p:nvPr userDrawn="1"/>
                    </p:nvGrpSpPr>
                    <p:grpSpPr>
                      <a:xfrm>
                        <a:off x="5579044" y="7049770"/>
                        <a:ext cx="1828800" cy="1828800"/>
                        <a:chOff x="5579044" y="7049770"/>
                        <a:chExt cx="1828800" cy="1828800"/>
                      </a:xfrm>
                    </p:grpSpPr>
                    <p:grpSp>
                      <p:nvGrpSpPr>
                        <p:cNvPr id="35" name="Group 34">
                          <a:extLst>
                            <a:ext uri="{FF2B5EF4-FFF2-40B4-BE49-F238E27FC236}">
                              <a16:creationId xmlns:a16="http://schemas.microsoft.com/office/drawing/2014/main" id="{CD482B6F-4CF8-CEB3-7478-EB1A76DCF567}"/>
                            </a:ext>
                          </a:extLst>
                        </p:cNvPr>
                        <p:cNvGrpSpPr/>
                        <p:nvPr userDrawn="1"/>
                      </p:nvGrpSpPr>
                      <p:grpSpPr>
                        <a:xfrm>
                          <a:off x="5579044" y="7049770"/>
                          <a:ext cx="1828800" cy="1828800"/>
                          <a:chOff x="5579044" y="7049770"/>
                          <a:chExt cx="1828800" cy="1828800"/>
                        </a:xfrm>
                      </p:grpSpPr>
                      <p:grpSp>
                        <p:nvGrpSpPr>
                          <p:cNvPr id="37" name="Group 36">
                            <a:extLst>
                              <a:ext uri="{FF2B5EF4-FFF2-40B4-BE49-F238E27FC236}">
                                <a16:creationId xmlns:a16="http://schemas.microsoft.com/office/drawing/2014/main" id="{48DB94FE-59B9-2EAD-D619-84D732CEACD3}"/>
                              </a:ext>
                            </a:extLst>
                          </p:cNvPr>
                          <p:cNvGrpSpPr/>
                          <p:nvPr userDrawn="1"/>
                        </p:nvGrpSpPr>
                        <p:grpSpPr>
                          <a:xfrm>
                            <a:off x="5579044" y="7049770"/>
                            <a:ext cx="1828800" cy="1828800"/>
                            <a:chOff x="5579044" y="7049770"/>
                            <a:chExt cx="1828800" cy="1828800"/>
                          </a:xfrm>
                        </p:grpSpPr>
                        <p:sp>
                          <p:nvSpPr>
                            <p:cNvPr id="39" name="Oval 38">
                              <a:extLst>
                                <a:ext uri="{FF2B5EF4-FFF2-40B4-BE49-F238E27FC236}">
                                  <a16:creationId xmlns:a16="http://schemas.microsoft.com/office/drawing/2014/main" id="{E9EB6EED-2663-2442-C484-EF27395DCEB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0" name="Oval 39">
                              <a:extLst>
                                <a:ext uri="{FF2B5EF4-FFF2-40B4-BE49-F238E27FC236}">
                                  <a16:creationId xmlns:a16="http://schemas.microsoft.com/office/drawing/2014/main" id="{E5978766-DE51-5FF5-41BE-B1007C37165E}"/>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38" name="Oval 37">
                            <a:extLst>
                              <a:ext uri="{FF2B5EF4-FFF2-40B4-BE49-F238E27FC236}">
                                <a16:creationId xmlns:a16="http://schemas.microsoft.com/office/drawing/2014/main" id="{749B68DA-C119-6301-085A-2E7F3F7E3CB1}"/>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36" name="Oval 35">
                          <a:extLst>
                            <a:ext uri="{FF2B5EF4-FFF2-40B4-BE49-F238E27FC236}">
                              <a16:creationId xmlns:a16="http://schemas.microsoft.com/office/drawing/2014/main" id="{D753957E-F4A5-E4CA-B8B3-F6AE73F159F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34" name="Oval 33">
                        <a:extLst>
                          <a:ext uri="{FF2B5EF4-FFF2-40B4-BE49-F238E27FC236}">
                            <a16:creationId xmlns:a16="http://schemas.microsoft.com/office/drawing/2014/main" id="{3C4F46AE-42C2-9E3D-D294-F9297389D110}"/>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32" name="Oval 31">
                      <a:extLst>
                        <a:ext uri="{FF2B5EF4-FFF2-40B4-BE49-F238E27FC236}">
                          <a16:creationId xmlns:a16="http://schemas.microsoft.com/office/drawing/2014/main" id="{42376F25-4466-0F15-CD2F-B821AC9CCE5C}"/>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30" name="Oval 29">
                    <a:extLst>
                      <a:ext uri="{FF2B5EF4-FFF2-40B4-BE49-F238E27FC236}">
                        <a16:creationId xmlns:a16="http://schemas.microsoft.com/office/drawing/2014/main" id="{BBC988D2-4FFC-612A-DD91-A41B6194EF6C}"/>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24" name="Oval 23">
                  <a:extLst>
                    <a:ext uri="{FF2B5EF4-FFF2-40B4-BE49-F238E27FC236}">
                      <a16:creationId xmlns:a16="http://schemas.microsoft.com/office/drawing/2014/main" id="{53690E8A-1D3D-3D5D-932E-D2A2CFE5BDAB}"/>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5" name="Oval 24">
                  <a:extLst>
                    <a:ext uri="{FF2B5EF4-FFF2-40B4-BE49-F238E27FC236}">
                      <a16:creationId xmlns:a16="http://schemas.microsoft.com/office/drawing/2014/main" id="{1AE08D7C-4190-C00C-19F0-BEC1F608B97A}"/>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6" name="Oval 25">
                  <a:extLst>
                    <a:ext uri="{FF2B5EF4-FFF2-40B4-BE49-F238E27FC236}">
                      <a16:creationId xmlns:a16="http://schemas.microsoft.com/office/drawing/2014/main" id="{7B3E9873-3672-0001-60F1-6068B67A6DFE}"/>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7" name="Oval 26">
                  <a:extLst>
                    <a:ext uri="{FF2B5EF4-FFF2-40B4-BE49-F238E27FC236}">
                      <a16:creationId xmlns:a16="http://schemas.microsoft.com/office/drawing/2014/main" id="{4CD85BCE-3B9E-234C-4D1D-EC1A6A57D298}"/>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8" name="Oval 27">
                  <a:extLst>
                    <a:ext uri="{FF2B5EF4-FFF2-40B4-BE49-F238E27FC236}">
                      <a16:creationId xmlns:a16="http://schemas.microsoft.com/office/drawing/2014/main" id="{5CC66A2F-CBBE-220E-5ECB-528B8EE34F83}"/>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21" name="Oval 20">
                <a:extLst>
                  <a:ext uri="{FF2B5EF4-FFF2-40B4-BE49-F238E27FC236}">
                    <a16:creationId xmlns:a16="http://schemas.microsoft.com/office/drawing/2014/main" id="{B7B0A7FC-B497-31A6-1F93-414F96AF4C4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1" name="Rectangle 40">
              <a:extLst>
                <a:ext uri="{FF2B5EF4-FFF2-40B4-BE49-F238E27FC236}">
                  <a16:creationId xmlns:a16="http://schemas.microsoft.com/office/drawing/2014/main" id="{26879019-2911-2F60-CC5B-25D1BE752B8D}"/>
                </a:ext>
              </a:extLst>
            </p:cNvPr>
            <p:cNvSpPr/>
            <p:nvPr userDrawn="1"/>
          </p:nvSpPr>
          <p:spPr>
            <a:xfrm>
              <a:off x="9867" y="6073440"/>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CCEA94B-F499-5FCA-D063-7FD71F10F95B}"/>
                </a:ext>
              </a:extLst>
            </p:cNvPr>
            <p:cNvSpPr/>
            <p:nvPr userDrawn="1"/>
          </p:nvSpPr>
          <p:spPr>
            <a:xfrm>
              <a:off x="9867" y="405160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a:off x="0" y="-1"/>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marL="0" indent="0" algn="ctr">
              <a:buNone/>
              <a:defRPr sz="2000">
                <a:solidFill>
                  <a:schemeClr val="bg1"/>
                </a:solidFill>
              </a:defRPr>
            </a:lvl1pPr>
          </a:lstStyle>
          <a:p>
            <a:r>
              <a:rPr lang="en-US"/>
              <a:t>Click icon to insert picture</a:t>
            </a:r>
          </a:p>
        </p:txBody>
      </p:sp>
    </p:spTree>
    <p:extLst>
      <p:ext uri="{BB962C8B-B14F-4D97-AF65-F5344CB8AC3E}">
        <p14:creationId xmlns:p14="http://schemas.microsoft.com/office/powerpoint/2010/main" val="17235676"/>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1" y="896112"/>
            <a:ext cx="6589150" cy="1988706"/>
          </a:xfrm>
        </p:spPr>
        <p:txBody>
          <a:bodyPr anchor="t" anchorCtr="0"/>
          <a:lstStyle>
            <a:lvl1pPr>
              <a:defRPr cap="all" baseline="0">
                <a:solidFill>
                  <a:schemeClr val="tx2"/>
                </a:solidFill>
              </a:defRPr>
            </a:lvl1pPr>
          </a:lstStyle>
          <a:p>
            <a:r>
              <a:rPr lang="en-US"/>
              <a:t>CLICK TO ADD TITLE</a:t>
            </a:r>
          </a:p>
        </p:txBody>
      </p:sp>
      <p:grpSp>
        <p:nvGrpSpPr>
          <p:cNvPr id="3" name="Group 2">
            <a:extLst>
              <a:ext uri="{FF2B5EF4-FFF2-40B4-BE49-F238E27FC236}">
                <a16:creationId xmlns:a16="http://schemas.microsoft.com/office/drawing/2014/main" id="{C8EF03D4-C3B7-918C-FF43-0A9C106ACA0F}"/>
              </a:ext>
              <a:ext uri="{C183D7F6-B498-43B3-948B-1728B52AA6E4}">
                <adec:decorative xmlns:adec="http://schemas.microsoft.com/office/drawing/2017/decorative" val="1"/>
              </a:ext>
            </a:extLst>
          </p:cNvPr>
          <p:cNvGrpSpPr/>
          <p:nvPr userDrawn="1"/>
        </p:nvGrpSpPr>
        <p:grpSpPr>
          <a:xfrm>
            <a:off x="8127476" y="-9144"/>
            <a:ext cx="4069095" cy="6867144"/>
            <a:chOff x="8127476" y="-9144"/>
            <a:chExt cx="4069095" cy="6867144"/>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761295" y="6355080"/>
            <a:ext cx="1097280" cy="365125"/>
          </a:xfrm>
        </p:spPr>
        <p:txBody>
          <a:bodyPr/>
          <a:lstStyle>
            <a:lvl1pPr>
              <a:defRPr>
                <a:solidFill>
                  <a:schemeClr val="bg1"/>
                </a:solidFill>
              </a:defRPr>
            </a:lvl1pPr>
          </a:lstStyle>
          <a:p>
            <a:r>
              <a:rPr lang="en-US"/>
              <a:t>12/11/2023</a:t>
            </a:r>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a:t>Presentation title</a:t>
            </a:r>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
        <p:nvSpPr>
          <p:cNvPr id="4" name="Content Placeholder 2">
            <a:extLst>
              <a:ext uri="{FF2B5EF4-FFF2-40B4-BE49-F238E27FC236}">
                <a16:creationId xmlns:a16="http://schemas.microsoft.com/office/drawing/2014/main" id="{3BB414F1-8F08-3A3B-45E3-9F44595164A1}"/>
              </a:ext>
            </a:extLst>
          </p:cNvPr>
          <p:cNvSpPr>
            <a:spLocks noGrp="1"/>
          </p:cNvSpPr>
          <p:nvPr>
            <p:ph sz="half" idx="14" hasCustomPrompt="1"/>
          </p:nvPr>
        </p:nvSpPr>
        <p:spPr>
          <a:xfrm>
            <a:off x="762001" y="3058886"/>
            <a:ext cx="6597372" cy="3296194"/>
          </a:xfrm>
        </p:spPr>
        <p:txBody>
          <a:bodyPr>
            <a:normAutofit/>
          </a:bodyPr>
          <a:lstStyle>
            <a:lvl1pPr marL="0" indent="0">
              <a:lnSpc>
                <a:spcPts val="2000"/>
              </a:lnSpc>
              <a:buFont typeface="Arial" panose="020B0604020202020204" pitchFamily="34" charset="0"/>
              <a:buNone/>
              <a:defRPr sz="1800">
                <a:solidFill>
                  <a:schemeClr val="bg1"/>
                </a:solidFill>
              </a:defRPr>
            </a:lvl1pPr>
            <a:lvl2pPr marL="457200">
              <a:lnSpc>
                <a:spcPts val="2000"/>
              </a:lnSpc>
              <a:defRPr sz="1800">
                <a:solidFill>
                  <a:schemeClr val="bg1"/>
                </a:solidFill>
              </a:defRPr>
            </a:lvl2pPr>
            <a:lvl3pPr marL="914400">
              <a:lnSpc>
                <a:spcPts val="2000"/>
              </a:lnSpc>
              <a:defRPr sz="1800">
                <a:solidFill>
                  <a:schemeClr val="bg1"/>
                </a:solidFill>
              </a:defRPr>
            </a:lvl3pPr>
            <a:lvl4pPr marL="1371600">
              <a:lnSpc>
                <a:spcPts val="2000"/>
              </a:lnSpc>
              <a:defRPr sz="1800">
                <a:solidFill>
                  <a:schemeClr val="bg1"/>
                </a:solidFill>
              </a:defRPr>
            </a:lvl4pPr>
            <a:lvl5pPr marL="1828800">
              <a:lnSpc>
                <a:spcPts val="2000"/>
              </a:lnSpc>
              <a:defRPr sz="1800">
                <a:solidFill>
                  <a:schemeClr val="bg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09F422-89F7-BDA7-7801-F364BA5D95A5}"/>
              </a:ext>
              <a:ext uri="{C183D7F6-B498-43B3-948B-1728B52AA6E4}">
                <adec:decorative xmlns:adec="http://schemas.microsoft.com/office/drawing/2017/decorative" val="1"/>
              </a:ext>
            </a:extLst>
          </p:cNvPr>
          <p:cNvGrpSpPr/>
          <p:nvPr userDrawn="1"/>
        </p:nvGrpSpPr>
        <p:grpSpPr>
          <a:xfrm>
            <a:off x="-3045" y="-4303"/>
            <a:ext cx="7252590" cy="6862680"/>
            <a:chOff x="-3045" y="-4303"/>
            <a:chExt cx="7252590" cy="686268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1146"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045" y="-4303"/>
              <a:ext cx="2029968" cy="2029968"/>
            </a:xfrm>
            <a:prstGeom prst="rect">
              <a:avLst/>
            </a:prstGeom>
          </p:spPr>
        </p:pic>
        <p:sp>
          <p:nvSpPr>
            <p:cNvPr id="39" name="Rectangle 38">
              <a:extLst>
                <a:ext uri="{FF2B5EF4-FFF2-40B4-BE49-F238E27FC236}">
                  <a16:creationId xmlns:a16="http://schemas.microsoft.com/office/drawing/2014/main" id="{EA65556A-38A5-4BA5-9A40-33F02F960B1E}"/>
                </a:ext>
              </a:extLst>
            </p:cNvPr>
            <p:cNvSpPr/>
            <p:nvPr userDrawn="1"/>
          </p:nvSpPr>
          <p:spPr>
            <a:xfrm>
              <a:off x="3757"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1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4071442" y="4058828"/>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38053"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034034"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2028568"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5400000">
              <a:off x="2043950"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406"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4433"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506891"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2028658"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BCF3BD55-FF25-4CA9-8016-81AEB8AA43E8}"/>
                </a:ext>
              </a:extLst>
            </p:cNvPr>
            <p:cNvSpPr/>
            <p:nvPr userDrawn="1"/>
          </p:nvSpPr>
          <p:spPr>
            <a:xfrm>
              <a:off x="3838078"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DE09EA6C-7AC2-47BE-95B8-4D3412867BA5}"/>
                </a:ext>
              </a:extLst>
            </p:cNvPr>
            <p:cNvCxnSpPr>
              <a:cxnSpLocks/>
            </p:cNvCxnSpPr>
            <p:nvPr userDrawn="1"/>
          </p:nvCxnSpPr>
          <p:spPr>
            <a:xfrm flipV="1">
              <a:off x="0" y="1990665"/>
              <a:ext cx="4023360"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974771" y="576943"/>
            <a:ext cx="6449786" cy="2785508"/>
          </a:xfrm>
        </p:spPr>
        <p:txBody>
          <a:bodyPr anchor="b">
            <a:normAutofit/>
          </a:bodyPr>
          <a:lstStyle>
            <a:lvl1pPr algn="l">
              <a:defRPr sz="4800" cap="all" baseline="0">
                <a:solidFill>
                  <a:schemeClr val="tx2"/>
                </a:solidFill>
              </a:defRPr>
            </a:lvl1pPr>
          </a:lstStyle>
          <a:p>
            <a:r>
              <a:rPr lang="en-US"/>
              <a:t>Click to ADD TITLE</a:t>
            </a:r>
          </a:p>
        </p:txBody>
      </p:sp>
      <p:sp>
        <p:nvSpPr>
          <p:cNvPr id="3" name="Subtitle 2">
            <a:extLst>
              <a:ext uri="{FF2B5EF4-FFF2-40B4-BE49-F238E27FC236}">
                <a16:creationId xmlns:a16="http://schemas.microsoft.com/office/drawing/2014/main" id="{EB00591F-8CE8-B626-C81A-6C960B2BAECA}"/>
              </a:ext>
            </a:extLst>
          </p:cNvPr>
          <p:cNvSpPr>
            <a:spLocks noGrp="1"/>
          </p:cNvSpPr>
          <p:nvPr>
            <p:ph type="subTitle" idx="1" hasCustomPrompt="1"/>
          </p:nvPr>
        </p:nvSpPr>
        <p:spPr>
          <a:xfrm>
            <a:off x="4974772" y="3373686"/>
            <a:ext cx="6449785" cy="1029586"/>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1" y="6353175"/>
            <a:ext cx="1097280" cy="365125"/>
          </a:xfrm>
        </p:spPr>
        <p:txBody>
          <a:bodyPr/>
          <a:lstStyle>
            <a:lvl1pPr>
              <a:defRPr>
                <a:solidFill>
                  <a:schemeClr val="bg1"/>
                </a:solidFill>
              </a:defRPr>
            </a:lvl1pPr>
          </a:lstStyle>
          <a:p>
            <a:r>
              <a:rPr lang="en-US"/>
              <a:t>12/11/2023</a:t>
            </a:r>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a:t>Presentation title</a:t>
            </a:r>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2847"/>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64770521"/>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5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771736" y="896112"/>
            <a:ext cx="9389288" cy="1362456"/>
          </a:xfrm>
        </p:spPr>
        <p:txBody>
          <a:bodyPr anchor="t" anchorCtr="0"/>
          <a:lstStyle>
            <a:lvl1pPr>
              <a:defRPr cap="all" baseline="0">
                <a:solidFill>
                  <a:schemeClr val="accent1"/>
                </a:solidFill>
              </a:defRPr>
            </a:lvl1pPr>
          </a:lstStyle>
          <a:p>
            <a:r>
              <a:rPr lang="en-US"/>
              <a:t>CLICK TO ADD TITLE</a:t>
            </a:r>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771735" y="6353175"/>
            <a:ext cx="1097280" cy="365125"/>
          </a:xfrm>
        </p:spPr>
        <p:txBody>
          <a:bodyPr/>
          <a:lstStyle>
            <a:lvl1pPr>
              <a:defRPr>
                <a:solidFill>
                  <a:schemeClr val="tx1">
                    <a:lumMod val="75000"/>
                    <a:lumOff val="25000"/>
                  </a:schemeClr>
                </a:solidFill>
              </a:defRPr>
            </a:lvl1pPr>
          </a:lstStyle>
          <a:p>
            <a:r>
              <a:rPr lang="en-US"/>
              <a:t>12/11/2023</a:t>
            </a:r>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a:t>Presentation title</a:t>
            </a:r>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
        <p:nvSpPr>
          <p:cNvPr id="6" name="Content Placeholder 2">
            <a:extLst>
              <a:ext uri="{FF2B5EF4-FFF2-40B4-BE49-F238E27FC236}">
                <a16:creationId xmlns:a16="http://schemas.microsoft.com/office/drawing/2014/main" id="{B135D7B7-20E9-ADCF-4417-B443AF3112FC}"/>
              </a:ext>
            </a:extLst>
          </p:cNvPr>
          <p:cNvSpPr>
            <a:spLocks noGrp="1"/>
          </p:cNvSpPr>
          <p:nvPr>
            <p:ph sz="half" idx="14" hasCustomPrompt="1"/>
          </p:nvPr>
        </p:nvSpPr>
        <p:spPr>
          <a:xfrm>
            <a:off x="771734"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5D4468C5-0B68-8408-80C5-F8681CA98918}"/>
              </a:ext>
            </a:extLst>
          </p:cNvPr>
          <p:cNvSpPr>
            <a:spLocks noGrp="1"/>
          </p:cNvSpPr>
          <p:nvPr>
            <p:ph sz="half" idx="15" hasCustomPrompt="1"/>
          </p:nvPr>
        </p:nvSpPr>
        <p:spPr>
          <a:xfrm>
            <a:off x="5645989"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881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403102"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025089"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407892"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413443"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021285"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1859807"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7411"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1793659"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1035546"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C8142DAF-BE54-C239-5685-89D55E027E4E}"/>
              </a:ext>
            </a:extLst>
          </p:cNvPr>
          <p:cNvSpPr>
            <a:spLocks noGrp="1"/>
          </p:cNvSpPr>
          <p:nvPr>
            <p:ph type="title" hasCustomPrompt="1"/>
          </p:nvPr>
        </p:nvSpPr>
        <p:spPr>
          <a:xfrm>
            <a:off x="3520440" y="896111"/>
            <a:ext cx="7889768" cy="2039341"/>
          </a:xfrm>
        </p:spPr>
        <p:txBody>
          <a:bodyPr anchor="t" anchorCtr="0"/>
          <a:lstStyle>
            <a:lvl1pPr>
              <a:defRPr cap="all" baseline="0">
                <a:solidFill>
                  <a:schemeClr val="accent1"/>
                </a:solidFill>
              </a:defRPr>
            </a:lvl1pPr>
          </a:lstStyle>
          <a:p>
            <a:r>
              <a:rPr lang="en-US"/>
              <a:t>CLICK TO ADD TITLE</a:t>
            </a:r>
          </a:p>
        </p:txBody>
      </p:sp>
      <p:sp>
        <p:nvSpPr>
          <p:cNvPr id="10" name="Content Placeholder 2">
            <a:extLst>
              <a:ext uri="{FF2B5EF4-FFF2-40B4-BE49-F238E27FC236}">
                <a16:creationId xmlns:a16="http://schemas.microsoft.com/office/drawing/2014/main" id="{5A2EBD71-EB16-773C-A6CB-C6E1259AE70B}"/>
              </a:ext>
            </a:extLst>
          </p:cNvPr>
          <p:cNvSpPr>
            <a:spLocks noGrp="1"/>
          </p:cNvSpPr>
          <p:nvPr>
            <p:ph sz="half" idx="14" hasCustomPrompt="1"/>
          </p:nvPr>
        </p:nvSpPr>
        <p:spPr>
          <a:xfrm>
            <a:off x="3520440" y="3259056"/>
            <a:ext cx="2994660" cy="3006531"/>
          </a:xfrm>
        </p:spPr>
        <p:txBody>
          <a:bodyPr>
            <a:normAutofit/>
          </a:bodyPr>
          <a:lstStyle>
            <a:lvl1pPr marL="285750" indent="-285750">
              <a:lnSpc>
                <a:spcPts val="2000"/>
              </a:lnSpc>
              <a:buFont typeface="Arial" panose="020B0604020202020204" pitchFamily="34" charset="0"/>
              <a:buChar char="•"/>
              <a:defRPr sz="1800"/>
            </a:lvl1pPr>
            <a:lvl2pPr>
              <a:lnSpc>
                <a:spcPts val="2000"/>
              </a:lnSpc>
              <a:defRPr sz="1800"/>
            </a:lvl2pPr>
            <a:lvl3pPr>
              <a:lnSpc>
                <a:spcPts val="2000"/>
              </a:lnSpc>
              <a:defRPr sz="1800"/>
            </a:lvl3pPr>
            <a:lvl4pPr>
              <a:lnSpc>
                <a:spcPts val="2000"/>
              </a:lnSpc>
              <a:defRPr sz="1800"/>
            </a:lvl4pPr>
            <a:lvl5pPr>
              <a:lnSpc>
                <a:spcPts val="2000"/>
              </a:lnSpc>
              <a:defRPr sz="1800"/>
            </a:lvl5pPr>
          </a:lstStyle>
          <a:p>
            <a:pPr lvl="0"/>
            <a:r>
              <a:rPr lang="en-US"/>
              <a:t>Click to add content</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56944BE1-9937-7EA2-AA56-336B8D5CAADA}"/>
              </a:ext>
            </a:extLst>
          </p:cNvPr>
          <p:cNvSpPr>
            <a:spLocks noGrp="1"/>
          </p:cNvSpPr>
          <p:nvPr>
            <p:ph sz="half" idx="1" hasCustomPrompt="1"/>
          </p:nvPr>
        </p:nvSpPr>
        <p:spPr>
          <a:xfrm>
            <a:off x="6826432" y="3253740"/>
            <a:ext cx="4580088" cy="3006531"/>
          </a:xfrm>
        </p:spPr>
        <p:txBody>
          <a:bodyPr>
            <a:normAutofit/>
          </a:bodyPr>
          <a:lstStyle>
            <a:lvl1pPr marL="0" indent="0">
              <a:lnSpc>
                <a:spcPts val="2000"/>
              </a:lnSpc>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3523723" y="6353175"/>
            <a:ext cx="1097280" cy="365125"/>
          </a:xfrm>
        </p:spPr>
        <p:txBody>
          <a:bodyPr/>
          <a:lstStyle>
            <a:lvl1pPr>
              <a:defRPr>
                <a:solidFill>
                  <a:schemeClr val="tx1">
                    <a:lumMod val="75000"/>
                    <a:lumOff val="25000"/>
                  </a:schemeClr>
                </a:solidFill>
              </a:defRPr>
            </a:lvl1pPr>
          </a:lstStyle>
          <a:p>
            <a:r>
              <a:rPr lang="en-US"/>
              <a:t>12/11/2023</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6642161" y="6350000"/>
            <a:ext cx="2286000" cy="365125"/>
          </a:xfrm>
        </p:spPr>
        <p:txBody>
          <a:bodyPr/>
          <a:lstStyle>
            <a:lvl1pPr>
              <a:defRPr>
                <a:solidFill>
                  <a:schemeClr val="tx1">
                    <a:lumMod val="75000"/>
                    <a:lumOff val="25000"/>
                  </a:schemeClr>
                </a:solidFill>
              </a:defRPr>
            </a:lvl1pPr>
          </a:lstStyle>
          <a:p>
            <a:r>
              <a:rPr lang="en-US"/>
              <a:t>Presentation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0949320"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807877" y="898524"/>
            <a:ext cx="7606895" cy="2029967"/>
          </a:xfrm>
        </p:spPr>
        <p:txBody>
          <a:bodyPr anchor="t" anchorCtr="0"/>
          <a:lstStyle>
            <a:lvl1pPr>
              <a:defRPr cap="all" baseline="0">
                <a:solidFill>
                  <a:schemeClr val="tx2"/>
                </a:solidFill>
              </a:defRPr>
            </a:lvl1pPr>
          </a:lstStyle>
          <a:p>
            <a:r>
              <a:rPr lang="en-US"/>
              <a:t>CLICK TO ADD TITLE</a:t>
            </a:r>
          </a:p>
        </p:txBody>
      </p:sp>
      <p:sp>
        <p:nvSpPr>
          <p:cNvPr id="27" name="Picture Placeholder 26">
            <a:extLst>
              <a:ext uri="{FF2B5EF4-FFF2-40B4-BE49-F238E27FC236}">
                <a16:creationId xmlns:a16="http://schemas.microsoft.com/office/drawing/2014/main" id="{01CF25F4-1889-5FE4-9BE0-413C509639DC}"/>
              </a:ext>
            </a:extLst>
          </p:cNvPr>
          <p:cNvSpPr>
            <a:spLocks noGrp="1"/>
          </p:cNvSpPr>
          <p:nvPr>
            <p:ph type="pic" sz="quarter" idx="15" hasCustomPrompt="1"/>
          </p:nvPr>
        </p:nvSpPr>
        <p:spPr>
          <a:xfrm>
            <a:off x="1011337" y="9212"/>
            <a:ext cx="2029967" cy="4850544"/>
          </a:xfrm>
          <a:custGeom>
            <a:avLst/>
            <a:gdLst>
              <a:gd name="connsiteX0" fmla="*/ 0 w 2029967"/>
              <a:gd name="connsiteY0" fmla="*/ 0 h 4850544"/>
              <a:gd name="connsiteX1" fmla="*/ 2029967 w 2029967"/>
              <a:gd name="connsiteY1" fmla="*/ 0 h 4850544"/>
              <a:gd name="connsiteX2" fmla="*/ 2029967 w 2029967"/>
              <a:gd name="connsiteY2" fmla="*/ 4850544 h 4850544"/>
              <a:gd name="connsiteX3" fmla="*/ 2025599 w 2029967"/>
              <a:gd name="connsiteY3" fmla="*/ 4850544 h 4850544"/>
              <a:gd name="connsiteX4" fmla="*/ 2 w 2029967"/>
              <a:gd name="connsiteY4" fmla="*/ 2824947 h 4850544"/>
              <a:gd name="connsiteX5" fmla="*/ 2 w 2029967"/>
              <a:gd name="connsiteY5" fmla="*/ 4850544 h 4850544"/>
              <a:gd name="connsiteX6" fmla="*/ 0 w 2029967"/>
              <a:gd name="connsiteY6" fmla="*/ 4850544 h 48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967" h="4850544">
                <a:moveTo>
                  <a:pt x="0" y="0"/>
                </a:moveTo>
                <a:lnTo>
                  <a:pt x="2029967" y="0"/>
                </a:lnTo>
                <a:lnTo>
                  <a:pt x="2029967" y="4850544"/>
                </a:lnTo>
                <a:lnTo>
                  <a:pt x="2025599" y="4850544"/>
                </a:lnTo>
                <a:lnTo>
                  <a:pt x="2" y="2824947"/>
                </a:lnTo>
                <a:lnTo>
                  <a:pt x="2" y="4850544"/>
                </a:lnTo>
                <a:lnTo>
                  <a:pt x="0" y="4850544"/>
                </a:lnTo>
                <a:close/>
              </a:path>
            </a:pathLst>
          </a:custGeom>
        </p:spPr>
        <p:txBody>
          <a:bodyPr wrap="square">
            <a:noAutofit/>
          </a:bodyPr>
          <a:lstStyle>
            <a:lvl1pPr marL="0" indent="0" algn="l">
              <a:buNone/>
              <a:defRPr sz="2000">
                <a:solidFill>
                  <a:schemeClr val="bg1"/>
                </a:solidFill>
              </a:defRPr>
            </a:lvl1pPr>
          </a:lstStyle>
          <a:p>
            <a:r>
              <a:rPr lang="en-US"/>
              <a:t>Click icon to insert picture</a:t>
            </a:r>
          </a:p>
        </p:txBody>
      </p:sp>
      <p:sp>
        <p:nvSpPr>
          <p:cNvPr id="34" name="Rectangle 33">
            <a:extLst>
              <a:ext uri="{FF2B5EF4-FFF2-40B4-BE49-F238E27FC236}">
                <a16:creationId xmlns:a16="http://schemas.microsoft.com/office/drawing/2014/main" id="{9CC28908-2548-441C-BE9D-8728E1FC84C0}"/>
              </a:ext>
              <a:ext uri="{C183D7F6-B498-43B3-948B-1728B52AA6E4}">
                <adec:decorative xmlns:adec="http://schemas.microsoft.com/office/drawing/2017/decorative" val="1"/>
              </a:ext>
            </a:extLst>
          </p:cNvPr>
          <p:cNvSpPr/>
          <p:nvPr userDrawn="1"/>
        </p:nvSpPr>
        <p:spPr>
          <a:xfrm>
            <a:off x="1011339" y="4863266"/>
            <a:ext cx="2029968" cy="2004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731DC170-FB16-45F8-B62C-DCAB2B9AC3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1338" y="5865203"/>
            <a:ext cx="2019299" cy="999451"/>
          </a:xfrm>
          <a:prstGeom prst="rect">
            <a:avLst/>
          </a:prstGeom>
        </p:spPr>
      </p:pic>
      <p:sp>
        <p:nvSpPr>
          <p:cNvPr id="5" name="Content Placeholder 2">
            <a:extLst>
              <a:ext uri="{FF2B5EF4-FFF2-40B4-BE49-F238E27FC236}">
                <a16:creationId xmlns:a16="http://schemas.microsoft.com/office/drawing/2014/main" id="{ADE2E4A5-BFB0-8F89-C606-A1581EB9FC6E}"/>
              </a:ext>
            </a:extLst>
          </p:cNvPr>
          <p:cNvSpPr>
            <a:spLocks noGrp="1"/>
          </p:cNvSpPr>
          <p:nvPr>
            <p:ph sz="half" idx="16" hasCustomPrompt="1"/>
          </p:nvPr>
        </p:nvSpPr>
        <p:spPr>
          <a:xfrm>
            <a:off x="3803953" y="3259138"/>
            <a:ext cx="7615274" cy="2978150"/>
          </a:xfrm>
        </p:spPr>
        <p:txBody>
          <a:bodyPr>
            <a:normAutofit/>
          </a:bodyPr>
          <a:lstStyle>
            <a:lvl1pPr marL="285750" indent="-285750">
              <a:lnSpc>
                <a:spcPts val="2000"/>
              </a:lnSpc>
              <a:buFont typeface="Arial" panose="020B0604020202020204" pitchFamily="34" charset="0"/>
              <a:buChar char="•"/>
              <a:defRPr sz="1800">
                <a:solidFill>
                  <a:schemeClr val="tx2"/>
                </a:solidFill>
              </a:defRPr>
            </a:lvl1pPr>
            <a:lvl2pPr marL="685800">
              <a:lnSpc>
                <a:spcPts val="2000"/>
              </a:lnSpc>
              <a:defRPr sz="1800">
                <a:solidFill>
                  <a:schemeClr val="tx2"/>
                </a:solidFill>
              </a:defRPr>
            </a:lvl2pPr>
            <a:lvl3pPr marL="1143000">
              <a:lnSpc>
                <a:spcPts val="2000"/>
              </a:lnSpc>
              <a:defRPr sz="1800">
                <a:solidFill>
                  <a:schemeClr val="tx2"/>
                </a:solidFill>
              </a:defRPr>
            </a:lvl3pPr>
            <a:lvl4pPr marL="1600200">
              <a:lnSpc>
                <a:spcPts val="2000"/>
              </a:lnSpc>
              <a:defRPr sz="1800">
                <a:solidFill>
                  <a:schemeClr val="tx2"/>
                </a:solidFill>
              </a:defRPr>
            </a:lvl4pPr>
            <a:lvl5pPr marL="2057400">
              <a:lnSpc>
                <a:spcPts val="2000"/>
              </a:lnSpc>
              <a:defRPr sz="1800">
                <a:solidFill>
                  <a:schemeClr val="tx2"/>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803953" y="6353175"/>
            <a:ext cx="1097280" cy="365125"/>
          </a:xfrm>
        </p:spPr>
        <p:txBody>
          <a:bodyPr/>
          <a:lstStyle>
            <a:lvl1pPr>
              <a:defRPr>
                <a:solidFill>
                  <a:schemeClr val="bg1"/>
                </a:solidFill>
              </a:defRPr>
            </a:lvl1pPr>
          </a:lstStyle>
          <a:p>
            <a:r>
              <a:rPr lang="en-US"/>
              <a:t>12/11/2023</a:t>
            </a:r>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788630" y="6350000"/>
            <a:ext cx="2286000" cy="365125"/>
          </a:xfrm>
        </p:spPr>
        <p:txBody>
          <a:bodyPr/>
          <a:lstStyle>
            <a:lvl1pPr>
              <a:defRPr>
                <a:solidFill>
                  <a:schemeClr val="bg1"/>
                </a:solidFill>
              </a:defRPr>
            </a:lvl1pPr>
          </a:lstStyle>
          <a:p>
            <a:r>
              <a:rPr lang="en-US"/>
              <a:t>Presentation title</a:t>
            </a:r>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0962027"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grpSp>
        <p:nvGrpSpPr>
          <p:cNvPr id="9" name="Group 8">
            <a:extLst>
              <a:ext uri="{FF2B5EF4-FFF2-40B4-BE49-F238E27FC236}">
                <a16:creationId xmlns:a16="http://schemas.microsoft.com/office/drawing/2014/main" id="{378F81CD-65D4-6CA1-E2C2-34DF58B566B2}"/>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0" name="Rectangle 9">
              <a:extLst>
                <a:ext uri="{FF2B5EF4-FFF2-40B4-BE49-F238E27FC236}">
                  <a16:creationId xmlns:a16="http://schemas.microsoft.com/office/drawing/2014/main" id="{E419657A-6BE9-88F7-BE4C-6BF3C13F7E91}"/>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B2BB8E-26BE-8FBF-1C62-4F42858193C1}"/>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64BEFA-BF82-8BAF-1977-518DCAB0F3EC}"/>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4C6E7FC-E03B-5EE2-7126-8CC1FBCB9DC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14" name="Rectangle 13">
              <a:extLst>
                <a:ext uri="{FF2B5EF4-FFF2-40B4-BE49-F238E27FC236}">
                  <a16:creationId xmlns:a16="http://schemas.microsoft.com/office/drawing/2014/main" id="{659957EF-0F68-275E-1FFC-87388D717462}"/>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CECEEA3-55C1-1632-4F14-7E57A802667B}"/>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Graphic 15">
              <a:extLst>
                <a:ext uri="{FF2B5EF4-FFF2-40B4-BE49-F238E27FC236}">
                  <a16:creationId xmlns:a16="http://schemas.microsoft.com/office/drawing/2014/main" id="{A6290E86-B21F-0C88-099F-07B046CA1D4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380762"/>
              <a:ext cx="1828800" cy="914400"/>
            </a:xfrm>
            <a:prstGeom prst="rect">
              <a:avLst/>
            </a:prstGeom>
          </p:spPr>
        </p:pic>
      </p:grpSp>
      <p:sp>
        <p:nvSpPr>
          <p:cNvPr id="26" name="Rectangle 23">
            <a:extLst>
              <a:ext uri="{FF2B5EF4-FFF2-40B4-BE49-F238E27FC236}">
                <a16:creationId xmlns:a16="http://schemas.microsoft.com/office/drawing/2014/main" id="{E489F066-AA0F-D3C7-739B-15808100E736}"/>
              </a:ext>
              <a:ext uri="{C183D7F6-B498-43B3-948B-1728B52AA6E4}">
                <adec:decorative xmlns:adec="http://schemas.microsoft.com/office/drawing/2017/decorative" val="1"/>
              </a:ext>
            </a:extLst>
          </p:cNvPr>
          <p:cNvSpPr/>
          <p:nvPr userDrawn="1"/>
        </p:nvSpPr>
        <p:spPr>
          <a:xfrm>
            <a:off x="1011339" y="283415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555004"/>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762000" y="365125"/>
            <a:ext cx="10668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762000" y="1825625"/>
            <a:ext cx="10668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762000" y="6356350"/>
            <a:ext cx="28194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12/11/2023</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819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700" r:id="rId1"/>
    <p:sldLayoutId id="2147483666" r:id="rId2"/>
    <p:sldLayoutId id="2147483704" r:id="rId3"/>
    <p:sldLayoutId id="2147483702" r:id="rId4"/>
    <p:sldLayoutId id="2147483678" r:id="rId5"/>
    <p:sldLayoutId id="2147483681" r:id="rId6"/>
    <p:sldLayoutId id="2147483696" r:id="rId7"/>
    <p:sldLayoutId id="2147483691" r:id="rId8"/>
    <p:sldLayoutId id="2147483677" r:id="rId9"/>
    <p:sldLayoutId id="2147483699" r:id="rId10"/>
    <p:sldLayoutId id="2147483685" r:id="rId11"/>
    <p:sldLayoutId id="2147483676" r:id="rId12"/>
    <p:sldLayoutId id="2147483649"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grants@artsandscience.org"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Micah.Deer@artsandscience.org"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hyperlink" Target="http://www.artsandscience.org/" TargetMode="External"/><Relationship Id="rId4" Type="http://schemas.openxmlformats.org/officeDocument/2006/relationships/hyperlink" Target="mailto:Grants@artsandscienc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4714772" y="677918"/>
            <a:ext cx="6856292" cy="3590596"/>
          </a:xfrm>
        </p:spPr>
        <p:txBody>
          <a:bodyPr>
            <a:normAutofit/>
          </a:bodyPr>
          <a:lstStyle/>
          <a:p>
            <a:r>
              <a:rPr lang="en-US"/>
              <a:t>Arts Education Grants</a:t>
            </a:r>
          </a:p>
        </p:txBody>
      </p:sp>
      <p:pic>
        <p:nvPicPr>
          <p:cNvPr id="4" name="Picture 3" descr="A logo with colorful swirls&#10;&#10;AI-generated content may be incorrect.">
            <a:extLst>
              <a:ext uri="{FF2B5EF4-FFF2-40B4-BE49-F238E27FC236}">
                <a16:creationId xmlns:a16="http://schemas.microsoft.com/office/drawing/2014/main" id="{2446198D-571D-452B-BE2E-559B37FCE4C2}"/>
              </a:ext>
            </a:extLst>
          </p:cNvPr>
          <p:cNvPicPr>
            <a:picLocks noChangeAspect="1"/>
          </p:cNvPicPr>
          <p:nvPr/>
        </p:nvPicPr>
        <p:blipFill>
          <a:blip r:embed="rId3"/>
          <a:stretch>
            <a:fillRect/>
          </a:stretch>
        </p:blipFill>
        <p:spPr>
          <a:xfrm>
            <a:off x="9706752" y="4398606"/>
            <a:ext cx="1396677" cy="1781476"/>
          </a:xfrm>
          <a:prstGeom prst="rect">
            <a:avLst/>
          </a:prstGeom>
        </p:spPr>
      </p:pic>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6F4B6-ADD8-9F8B-CF4A-76301DF45C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9FC96A-2F3F-4153-08CC-037C741851A5}"/>
              </a:ext>
            </a:extLst>
          </p:cNvPr>
          <p:cNvSpPr>
            <a:spLocks noGrp="1"/>
          </p:cNvSpPr>
          <p:nvPr>
            <p:ph type="title"/>
          </p:nvPr>
        </p:nvSpPr>
        <p:spPr>
          <a:xfrm>
            <a:off x="230155" y="392259"/>
            <a:ext cx="8689909" cy="811390"/>
          </a:xfrm>
        </p:spPr>
        <p:txBody>
          <a:bodyPr>
            <a:normAutofit/>
          </a:bodyPr>
          <a:lstStyle/>
          <a:p>
            <a:r>
              <a:rPr lang="en-US" sz="4000"/>
              <a:t>How much can I request?</a:t>
            </a:r>
          </a:p>
        </p:txBody>
      </p:sp>
      <p:sp>
        <p:nvSpPr>
          <p:cNvPr id="3" name="Content Placeholder 2">
            <a:extLst>
              <a:ext uri="{FF2B5EF4-FFF2-40B4-BE49-F238E27FC236}">
                <a16:creationId xmlns:a16="http://schemas.microsoft.com/office/drawing/2014/main" id="{A0E27C10-4FF7-855A-182B-656E64F9D3CE}"/>
              </a:ext>
            </a:extLst>
          </p:cNvPr>
          <p:cNvSpPr>
            <a:spLocks noGrp="1"/>
          </p:cNvSpPr>
          <p:nvPr>
            <p:ph sz="half" idx="14"/>
          </p:nvPr>
        </p:nvSpPr>
        <p:spPr>
          <a:xfrm>
            <a:off x="646660" y="1067889"/>
            <a:ext cx="6597650" cy="4722222"/>
          </a:xfrm>
        </p:spPr>
        <p:txBody>
          <a:bodyPr vert="horz" lIns="91440" tIns="45720" rIns="91440" bIns="45720" rtlCol="0" anchor="t">
            <a:noAutofit/>
          </a:bodyPr>
          <a:lstStyle/>
          <a:p>
            <a:pPr fontAlgn="base">
              <a:lnSpc>
                <a:spcPts val="2400"/>
              </a:lnSpc>
            </a:pPr>
            <a:r>
              <a:rPr lang="en-US" sz="2400" dirty="0"/>
              <a:t>Grant amounts offered will reflect the scope of an organization’s education department budget in relation to its full organizational operating budget. </a:t>
            </a:r>
          </a:p>
          <a:p>
            <a:pPr fontAlgn="base">
              <a:lnSpc>
                <a:spcPts val="2400"/>
              </a:lnSpc>
            </a:pPr>
            <a:endParaRPr lang="en-US" sz="2400" dirty="0"/>
          </a:p>
          <a:p>
            <a:pPr fontAlgn="base">
              <a:lnSpc>
                <a:spcPts val="2400"/>
              </a:lnSpc>
            </a:pPr>
            <a:r>
              <a:rPr lang="en-US" sz="2400" dirty="0"/>
              <a:t>An administrative fee may be added to the amount submitted within the proposed spending plan. This is at the discretion of the reviewing panel. </a:t>
            </a:r>
          </a:p>
          <a:p>
            <a:pPr fontAlgn="base">
              <a:lnSpc>
                <a:spcPts val="2400"/>
              </a:lnSpc>
            </a:pPr>
            <a:endParaRPr lang="en-US" sz="2400" dirty="0"/>
          </a:p>
          <a:p>
            <a:pPr fontAlgn="base">
              <a:lnSpc>
                <a:spcPts val="2400"/>
              </a:lnSpc>
            </a:pPr>
            <a:r>
              <a:rPr lang="en-US" sz="2400" dirty="0"/>
              <a:t>Ideally, ASC will receive one application request per fiscal year from each organization. Nonprofits are encouraged to list multiple school-focused programs within their education department operations that need support. </a:t>
            </a:r>
          </a:p>
        </p:txBody>
      </p:sp>
      <p:sp>
        <p:nvSpPr>
          <p:cNvPr id="6" name="Slide Number Placeholder 5">
            <a:extLst>
              <a:ext uri="{FF2B5EF4-FFF2-40B4-BE49-F238E27FC236}">
                <a16:creationId xmlns:a16="http://schemas.microsoft.com/office/drawing/2014/main" id="{860771C7-9429-9BC0-F3B3-B144DD92D915}"/>
              </a:ext>
            </a:extLst>
          </p:cNvPr>
          <p:cNvSpPr>
            <a:spLocks noGrp="1"/>
          </p:cNvSpPr>
          <p:nvPr>
            <p:ph type="sldNum" sz="quarter" idx="12"/>
          </p:nvPr>
        </p:nvSpPr>
        <p:spPr/>
        <p:txBody>
          <a:bodyPr/>
          <a:lstStyle/>
          <a:p>
            <a:fld id="{B5CEABB6-07DC-46E8-9B57-56EC44A396E5}" type="slidenum">
              <a:rPr lang="en-US" smtClean="0"/>
              <a:pPr/>
              <a:t>10</a:t>
            </a:fld>
            <a:endParaRPr lang="en-US"/>
          </a:p>
        </p:txBody>
      </p:sp>
    </p:spTree>
    <p:extLst>
      <p:ext uri="{BB962C8B-B14F-4D97-AF65-F5344CB8AC3E}">
        <p14:creationId xmlns:p14="http://schemas.microsoft.com/office/powerpoint/2010/main" val="2934127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4525784" y="467245"/>
            <a:ext cx="6594768" cy="1442357"/>
          </a:xfrm>
        </p:spPr>
        <p:txBody>
          <a:bodyPr>
            <a:normAutofit/>
          </a:bodyPr>
          <a:lstStyle/>
          <a:p>
            <a:r>
              <a:rPr lang="en-US"/>
              <a:t>Application components ​</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4525784" y="2682551"/>
            <a:ext cx="6594768" cy="2740799"/>
          </a:xfrm>
        </p:spPr>
        <p:txBody>
          <a:bodyPr>
            <a:normAutofit fontScale="40000" lnSpcReduction="20000"/>
          </a:bodyPr>
          <a:lstStyle/>
          <a:p>
            <a:pPr marL="457200" indent="-457200">
              <a:buAutoNum type="arabicParenR"/>
            </a:pPr>
            <a:r>
              <a:rPr lang="en-US" sz="8600"/>
              <a:t>Organization Overview</a:t>
            </a:r>
          </a:p>
          <a:p>
            <a:pPr marL="457200" indent="-457200">
              <a:buAutoNum type="arabicParenR"/>
            </a:pPr>
            <a:r>
              <a:rPr lang="en-US" sz="8600"/>
              <a:t>Narrative Proposal</a:t>
            </a:r>
          </a:p>
          <a:p>
            <a:pPr marL="457200" indent="-457200">
              <a:buAutoNum type="arabicParenR"/>
            </a:pPr>
            <a:r>
              <a:rPr lang="en-US" sz="8600"/>
              <a:t>Budget</a:t>
            </a:r>
          </a:p>
          <a:p>
            <a:endParaRPr lang="en-US"/>
          </a:p>
        </p:txBody>
      </p:sp>
      <p:pic>
        <p:nvPicPr>
          <p:cNvPr id="13" name="Picture Placeholder 12" descr="Low angle view of tall buildings">
            <a:extLst>
              <a:ext uri="{FF2B5EF4-FFF2-40B4-BE49-F238E27FC236}">
                <a16:creationId xmlns:a16="http://schemas.microsoft.com/office/drawing/2014/main" id="{1DFE730E-30E7-DA99-A3EE-ACB889D161E9}"/>
              </a:ext>
            </a:extLst>
          </p:cNvPr>
          <p:cNvPicPr>
            <a:picLocks noGrp="1" noChangeAspect="1"/>
          </p:cNvPicPr>
          <p:nvPr>
            <p:ph type="pic" sz="quarter" idx="13"/>
          </p:nvPr>
        </p:nvPicPr>
        <p:blipFill>
          <a:blip r:embed="rId3"/>
          <a:srcRect l="43" r="43"/>
          <a:stretch/>
        </p:blipFill>
        <p:spPr>
          <a:xfrm>
            <a:off x="0" y="-1"/>
            <a:ext cx="4076118" cy="6096678"/>
          </a:xfrm>
        </p:spPr>
      </p:pic>
      <p:sp>
        <p:nvSpPr>
          <p:cNvPr id="44" name="Oval 43">
            <a:extLst>
              <a:ext uri="{FF2B5EF4-FFF2-40B4-BE49-F238E27FC236}">
                <a16:creationId xmlns:a16="http://schemas.microsoft.com/office/drawing/2014/main" id="{5F855448-57DF-E468-AF41-00CAAC2D7C74}"/>
              </a:ext>
              <a:ext uri="{C183D7F6-B498-43B3-948B-1728B52AA6E4}">
                <adec:decorative xmlns:adec="http://schemas.microsoft.com/office/drawing/2017/decorative" val="1"/>
              </a:ext>
            </a:extLst>
          </p:cNvPr>
          <p:cNvSpPr/>
          <p:nvPr/>
        </p:nvSpPr>
        <p:spPr>
          <a:xfrm>
            <a:off x="3903349" y="58954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752FDA21-768F-9929-E6D6-D78CD4F8EA24}"/>
              </a:ext>
              <a:ext uri="{C183D7F6-B498-43B3-948B-1728B52AA6E4}">
                <adec:decorative xmlns:adec="http://schemas.microsoft.com/office/drawing/2017/decorative" val="1"/>
              </a:ext>
            </a:extLst>
          </p:cNvPr>
          <p:cNvCxnSpPr>
            <a:cxnSpLocks/>
          </p:cNvCxnSpPr>
          <p:nvPr/>
        </p:nvCxnSpPr>
        <p:spPr>
          <a:xfrm>
            <a:off x="-97971" y="1909602"/>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539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DDEC6-089E-E117-6447-6AC7A47867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276884-884B-CD4A-10B9-E16ADE69CDB1}"/>
              </a:ext>
            </a:extLst>
          </p:cNvPr>
          <p:cNvSpPr>
            <a:spLocks noGrp="1"/>
          </p:cNvSpPr>
          <p:nvPr>
            <p:ph type="title"/>
          </p:nvPr>
        </p:nvSpPr>
        <p:spPr>
          <a:xfrm>
            <a:off x="1642187" y="136525"/>
            <a:ext cx="9476792" cy="979461"/>
          </a:xfrm>
        </p:spPr>
        <p:txBody>
          <a:bodyPr>
            <a:normAutofit/>
          </a:bodyPr>
          <a:lstStyle/>
          <a:p>
            <a:r>
              <a:rPr lang="en-US"/>
              <a:t>Organization Overview</a:t>
            </a:r>
            <a:endParaRPr lang="en-ZA"/>
          </a:p>
        </p:txBody>
      </p:sp>
      <p:sp>
        <p:nvSpPr>
          <p:cNvPr id="3" name="Subtitle 2">
            <a:extLst>
              <a:ext uri="{FF2B5EF4-FFF2-40B4-BE49-F238E27FC236}">
                <a16:creationId xmlns:a16="http://schemas.microsoft.com/office/drawing/2014/main" id="{2E4A46A7-1399-73D6-752A-60A17732A9DA}"/>
              </a:ext>
            </a:extLst>
          </p:cNvPr>
          <p:cNvSpPr>
            <a:spLocks noGrp="1"/>
          </p:cNvSpPr>
          <p:nvPr>
            <p:ph sz="half" idx="14"/>
          </p:nvPr>
        </p:nvSpPr>
        <p:spPr>
          <a:xfrm>
            <a:off x="4254760" y="1371600"/>
            <a:ext cx="7786676" cy="5246008"/>
          </a:xfrm>
        </p:spPr>
        <p:txBody>
          <a:bodyPr>
            <a:normAutofit/>
          </a:bodyPr>
          <a:lstStyle/>
          <a:p>
            <a:pPr marL="342900" indent="-342900" fontAlgn="base">
              <a:buFont typeface="Arial" panose="020B0604020202020204" pitchFamily="34" charset="0"/>
              <a:buChar char="•"/>
            </a:pPr>
            <a:r>
              <a:rPr lang="en-US" dirty="0"/>
              <a:t>Applicant snapshot – Education Department or Org Mission statement, key staff involved, etc. </a:t>
            </a:r>
          </a:p>
          <a:p>
            <a:pPr marL="342900" indent="-342900" fontAlgn="base">
              <a:buFont typeface="Arial" panose="020B0604020202020204" pitchFamily="34" charset="0"/>
              <a:buChar char="•"/>
            </a:pPr>
            <a:r>
              <a:rPr lang="en-US" dirty="0"/>
              <a:t>Large-scope resources from your organization (EIN, operating budget, etc.) </a:t>
            </a:r>
          </a:p>
          <a:p>
            <a:pPr marL="342900" indent="-342900" fontAlgn="base">
              <a:buFont typeface="Arial" panose="020B0604020202020204" pitchFamily="34" charset="0"/>
              <a:buChar char="•"/>
            </a:pPr>
            <a:r>
              <a:rPr lang="en-US" dirty="0"/>
              <a:t>General Assessment Questions: </a:t>
            </a:r>
          </a:p>
          <a:p>
            <a:pPr marL="800100" lvl="1" indent="-342900" fontAlgn="base"/>
            <a:r>
              <a:rPr lang="en-US" sz="2100" dirty="0"/>
              <a:t>Is this a new program(s) or currently in existence? If it is currently in existence, how would this funding support growth or change its impact? </a:t>
            </a:r>
          </a:p>
          <a:p>
            <a:pPr marL="800100" lvl="1" indent="-342900" fontAlgn="base"/>
            <a:r>
              <a:rPr lang="en-US" sz="2100" dirty="0"/>
              <a:t>If already in existence, what evidence do you have available that proves that these current programs are ready to grow and expand?  If a new program, why will this program be successful, and what need is it addressing? </a:t>
            </a:r>
          </a:p>
        </p:txBody>
      </p:sp>
      <p:sp>
        <p:nvSpPr>
          <p:cNvPr id="6" name="Slide Number Placeholder 5">
            <a:extLst>
              <a:ext uri="{FF2B5EF4-FFF2-40B4-BE49-F238E27FC236}">
                <a16:creationId xmlns:a16="http://schemas.microsoft.com/office/drawing/2014/main" id="{7642DFB9-CDEB-4AEC-4C82-8FE77D4B6474}"/>
              </a:ext>
            </a:extLst>
          </p:cNvPr>
          <p:cNvSpPr>
            <a:spLocks noGrp="1"/>
          </p:cNvSpPr>
          <p:nvPr>
            <p:ph type="sldNum" sz="quarter" idx="12"/>
          </p:nvPr>
        </p:nvSpPr>
        <p:spPr/>
        <p:txBody>
          <a:bodyPr/>
          <a:lstStyle/>
          <a:p>
            <a:fld id="{B5CEABB6-07DC-46E8-9B57-56EC44A396E5}" type="slidenum">
              <a:rPr lang="en-US" smtClean="0"/>
              <a:pPr/>
              <a:t>12</a:t>
            </a:fld>
            <a:endParaRPr lang="en-US"/>
          </a:p>
        </p:txBody>
      </p:sp>
    </p:spTree>
    <p:extLst>
      <p:ext uri="{BB962C8B-B14F-4D97-AF65-F5344CB8AC3E}">
        <p14:creationId xmlns:p14="http://schemas.microsoft.com/office/powerpoint/2010/main" val="4222678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2CFF9-2741-F544-79C5-EF03FCA532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0FDA2C-5FB7-CBDC-F417-FA47FB2C872C}"/>
              </a:ext>
            </a:extLst>
          </p:cNvPr>
          <p:cNvSpPr>
            <a:spLocks noGrp="1"/>
          </p:cNvSpPr>
          <p:nvPr>
            <p:ph type="ctrTitle"/>
          </p:nvPr>
        </p:nvSpPr>
        <p:spPr>
          <a:xfrm>
            <a:off x="4335236" y="-220337"/>
            <a:ext cx="6594768" cy="1271079"/>
          </a:xfrm>
        </p:spPr>
        <p:txBody>
          <a:bodyPr>
            <a:normAutofit fontScale="90000"/>
          </a:bodyPr>
          <a:lstStyle/>
          <a:p>
            <a:r>
              <a:rPr lang="en-US" dirty="0"/>
              <a:t>Narrative Proposal</a:t>
            </a:r>
          </a:p>
        </p:txBody>
      </p:sp>
      <p:pic>
        <p:nvPicPr>
          <p:cNvPr id="34" name="Picture Placeholder 33" descr="Aerial view of a neon highway intersection">
            <a:extLst>
              <a:ext uri="{FF2B5EF4-FFF2-40B4-BE49-F238E27FC236}">
                <a16:creationId xmlns:a16="http://schemas.microsoft.com/office/drawing/2014/main" id="{22B5644A-83EA-3B19-5363-DAB053717A89}"/>
              </a:ext>
            </a:extLst>
          </p:cNvPr>
          <p:cNvPicPr>
            <a:picLocks noGrp="1" noChangeAspect="1"/>
          </p:cNvPicPr>
          <p:nvPr>
            <p:ph type="pic" sz="quarter" idx="13"/>
          </p:nvPr>
        </p:nvPicPr>
        <p:blipFill>
          <a:blip r:embed="rId3"/>
          <a:srcRect l="24936" r="24936"/>
          <a:stretch/>
        </p:blipFill>
        <p:spPr>
          <a:xfrm rot="10800000">
            <a:off x="1" y="761322"/>
            <a:ext cx="4076118" cy="6096678"/>
          </a:xfrm>
        </p:spPr>
      </p:pic>
      <p:sp>
        <p:nvSpPr>
          <p:cNvPr id="31" name="Oval 30">
            <a:extLst>
              <a:ext uri="{FF2B5EF4-FFF2-40B4-BE49-F238E27FC236}">
                <a16:creationId xmlns:a16="http://schemas.microsoft.com/office/drawing/2014/main" id="{EE58D5EF-8F40-F907-8C14-44D9902E0080}"/>
              </a:ext>
              <a:ext uri="{C183D7F6-B498-43B3-948B-1728B52AA6E4}">
                <adec:decorative xmlns:adec="http://schemas.microsoft.com/office/drawing/2017/decorative" val="1"/>
              </a:ext>
            </a:extLst>
          </p:cNvPr>
          <p:cNvSpPr/>
          <p:nvPr/>
        </p:nvSpPr>
        <p:spPr>
          <a:xfrm>
            <a:off x="3903349" y="464627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1AC84810-453A-BC61-77AC-169159FA12E7}"/>
              </a:ext>
              <a:ext uri="{C183D7F6-B498-43B3-948B-1728B52AA6E4}">
                <adec:decorative xmlns:adec="http://schemas.microsoft.com/office/drawing/2017/decorative" val="1"/>
              </a:ext>
            </a:extLst>
          </p:cNvPr>
          <p:cNvCxnSpPr>
            <a:cxnSpLocks/>
          </p:cNvCxnSpPr>
          <p:nvPr/>
        </p:nvCxnSpPr>
        <p:spPr>
          <a:xfrm>
            <a:off x="-97971" y="660400"/>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991826F-8698-2AC8-CD34-A24E610D4795}"/>
              </a:ext>
            </a:extLst>
          </p:cNvPr>
          <p:cNvSpPr txBox="1"/>
          <p:nvPr/>
        </p:nvSpPr>
        <p:spPr>
          <a:xfrm>
            <a:off x="4076120" y="685729"/>
            <a:ext cx="8025684" cy="6247864"/>
          </a:xfrm>
          <a:prstGeom prst="rect">
            <a:avLst/>
          </a:prstGeom>
          <a:noFill/>
        </p:spPr>
        <p:txBody>
          <a:bodyPr wrap="square" rtlCol="0">
            <a:spAutoFit/>
          </a:bodyPr>
          <a:lstStyle/>
          <a:p>
            <a:pPr marL="342900" indent="-342900" fontAlgn="base">
              <a:buFont typeface="+mj-lt"/>
              <a:buAutoNum type="arabicPeriod"/>
            </a:pPr>
            <a:r>
              <a:rPr lang="en-US" sz="2000" b="1" dirty="0">
                <a:solidFill>
                  <a:schemeClr val="bg1"/>
                </a:solidFill>
              </a:rPr>
              <a:t>Program Vision &amp; Goals:</a:t>
            </a:r>
            <a:r>
              <a:rPr lang="en-US" sz="2000" dirty="0">
                <a:solidFill>
                  <a:schemeClr val="bg1"/>
                </a:solidFill>
              </a:rPr>
              <a:t> Describe your proposed arts education program(s). What are its core educational goals, and how will it enhance learning and development for school-age children in Mecklenburg County? What makes this program (or programs) unique or effective in achieving its goals? </a:t>
            </a:r>
          </a:p>
          <a:p>
            <a:pPr marL="342900" indent="-342900" fontAlgn="base">
              <a:buFont typeface="+mj-lt"/>
              <a:buAutoNum type="arabicPeriod"/>
            </a:pPr>
            <a:r>
              <a:rPr lang="en-US" sz="2000" b="1" dirty="0">
                <a:solidFill>
                  <a:schemeClr val="bg1"/>
                </a:solidFill>
              </a:rPr>
              <a:t>School Partnerships &amp; Integration:</a:t>
            </a:r>
            <a:r>
              <a:rPr lang="en-US" sz="2000" dirty="0">
                <a:solidFill>
                  <a:schemeClr val="bg1"/>
                </a:solidFill>
              </a:rPr>
              <a:t> Describe your partnership(s) with participating schools. How will you collaborate with school administration and teachers to integrate the program effectively into the school environment or curriculum? How does this partnership ensure the program meets student needs? </a:t>
            </a:r>
          </a:p>
          <a:p>
            <a:pPr marL="342900" indent="-342900" fontAlgn="base">
              <a:buFont typeface="+mj-lt"/>
              <a:buAutoNum type="arabicPeriod"/>
            </a:pPr>
            <a:r>
              <a:rPr lang="en-US" sz="2000" b="1" dirty="0">
                <a:solidFill>
                  <a:schemeClr val="bg1"/>
                </a:solidFill>
              </a:rPr>
              <a:t>Program Design &amp; Delivery</a:t>
            </a:r>
            <a:r>
              <a:rPr lang="en-US" sz="2000" dirty="0">
                <a:solidFill>
                  <a:schemeClr val="bg1"/>
                </a:solidFill>
              </a:rPr>
              <a:t>: Outline the key curriculum, structure, staffing, and timeline for your program. Describe the qualifications and experience of the teaching artists or educators who will deliver the program, emphasizing their ability to work effectively with diverse student populations. </a:t>
            </a:r>
          </a:p>
          <a:p>
            <a:pPr marL="342900" indent="-342900" fontAlgn="base">
              <a:buFont typeface="+mj-lt"/>
              <a:buAutoNum type="arabicPeriod"/>
            </a:pPr>
            <a:r>
              <a:rPr lang="en-US" sz="2000" b="1" dirty="0">
                <a:solidFill>
                  <a:schemeClr val="bg1"/>
                </a:solidFill>
              </a:rPr>
              <a:t>Impact</a:t>
            </a:r>
            <a:r>
              <a:rPr lang="en-US" sz="2000" dirty="0">
                <a:solidFill>
                  <a:schemeClr val="bg1"/>
                </a:solidFill>
              </a:rPr>
              <a:t>: How will you measure the program's impact on student learning, engagement, and development? Describe your evaluation methods and your measurements for what success will look like. </a:t>
            </a:r>
          </a:p>
        </p:txBody>
      </p:sp>
    </p:spTree>
    <p:extLst>
      <p:ext uri="{BB962C8B-B14F-4D97-AF65-F5344CB8AC3E}">
        <p14:creationId xmlns:p14="http://schemas.microsoft.com/office/powerpoint/2010/main" val="896457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BB69A-DCA3-C844-9A86-478D1CCD92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2CE3C1-AF19-2761-F2A7-AC13D3D3832A}"/>
              </a:ext>
            </a:extLst>
          </p:cNvPr>
          <p:cNvSpPr>
            <a:spLocks noGrp="1"/>
          </p:cNvSpPr>
          <p:nvPr>
            <p:ph type="title"/>
          </p:nvPr>
        </p:nvSpPr>
        <p:spPr>
          <a:xfrm>
            <a:off x="668694" y="392259"/>
            <a:ext cx="5004318" cy="811390"/>
          </a:xfrm>
        </p:spPr>
        <p:txBody>
          <a:bodyPr>
            <a:normAutofit/>
          </a:bodyPr>
          <a:lstStyle/>
          <a:p>
            <a:r>
              <a:rPr lang="en-US" sz="4000"/>
              <a:t>Budget</a:t>
            </a:r>
          </a:p>
        </p:txBody>
      </p:sp>
      <p:sp>
        <p:nvSpPr>
          <p:cNvPr id="3" name="Content Placeholder 2">
            <a:extLst>
              <a:ext uri="{FF2B5EF4-FFF2-40B4-BE49-F238E27FC236}">
                <a16:creationId xmlns:a16="http://schemas.microsoft.com/office/drawing/2014/main" id="{F218B136-3AE7-0F6B-9438-83035E80F13A}"/>
              </a:ext>
            </a:extLst>
          </p:cNvPr>
          <p:cNvSpPr>
            <a:spLocks noGrp="1"/>
          </p:cNvSpPr>
          <p:nvPr>
            <p:ph sz="half" idx="14"/>
          </p:nvPr>
        </p:nvSpPr>
        <p:spPr>
          <a:xfrm>
            <a:off x="528734" y="1203649"/>
            <a:ext cx="7290319" cy="5516555"/>
          </a:xfrm>
        </p:spPr>
        <p:txBody>
          <a:bodyPr vert="horz" lIns="91440" tIns="45720" rIns="91440" bIns="45720" rtlCol="0" anchor="t">
            <a:normAutofit/>
          </a:bodyPr>
          <a:lstStyle/>
          <a:p>
            <a:pPr fontAlgn="base"/>
            <a:r>
              <a:rPr lang="en-US" sz="2200" dirty="0"/>
              <a:t>Template: All applicants must complete the same budget template. Failure to do so will disqualify an application. </a:t>
            </a:r>
          </a:p>
          <a:p>
            <a:pPr fontAlgn="base"/>
            <a:endParaRPr lang="en-US" sz="2200" dirty="0"/>
          </a:p>
          <a:p>
            <a:pPr fontAlgn="base"/>
            <a:r>
              <a:rPr lang="en-US" sz="2200" dirty="0"/>
              <a:t>Describe how your team determined the budget you have included in this application and provide explanations for any expenses that seem disproportionate. </a:t>
            </a:r>
          </a:p>
          <a:p>
            <a:pPr fontAlgn="base"/>
            <a:endParaRPr lang="en-US" sz="2200" dirty="0"/>
          </a:p>
          <a:p>
            <a:pPr fontAlgn="base"/>
            <a:r>
              <a:rPr lang="en-US" sz="2200" dirty="0"/>
              <a:t>All organizations will be required to submit their latest Board-approved operating budget that clearly lists the portion available for educational operations. </a:t>
            </a:r>
          </a:p>
          <a:p>
            <a:pPr fontAlgn="base"/>
            <a:endParaRPr lang="en-US" sz="2200" dirty="0"/>
          </a:p>
          <a:p>
            <a:pPr fontAlgn="base"/>
            <a:r>
              <a:rPr lang="en-US" sz="2200" dirty="0"/>
              <a:t>All organizations will be required to submit their latest IRS-approved 990 to ensure they are in good tax standing. </a:t>
            </a:r>
          </a:p>
        </p:txBody>
      </p:sp>
      <p:sp>
        <p:nvSpPr>
          <p:cNvPr id="6" name="Slide Number Placeholder 5">
            <a:extLst>
              <a:ext uri="{FF2B5EF4-FFF2-40B4-BE49-F238E27FC236}">
                <a16:creationId xmlns:a16="http://schemas.microsoft.com/office/drawing/2014/main" id="{86381078-D4E1-404A-AD95-31FD7BF46CCB}"/>
              </a:ext>
            </a:extLst>
          </p:cNvPr>
          <p:cNvSpPr>
            <a:spLocks noGrp="1"/>
          </p:cNvSpPr>
          <p:nvPr>
            <p:ph type="sldNum" sz="quarter" idx="12"/>
          </p:nvPr>
        </p:nvSpPr>
        <p:spPr/>
        <p:txBody>
          <a:bodyPr/>
          <a:lstStyle/>
          <a:p>
            <a:fld id="{B5CEABB6-07DC-46E8-9B57-56EC44A396E5}" type="slidenum">
              <a:rPr lang="en-US" smtClean="0"/>
              <a:pPr/>
              <a:t>14</a:t>
            </a:fld>
            <a:endParaRPr lang="en-US"/>
          </a:p>
        </p:txBody>
      </p:sp>
    </p:spTree>
    <p:extLst>
      <p:ext uri="{BB962C8B-B14F-4D97-AF65-F5344CB8AC3E}">
        <p14:creationId xmlns:p14="http://schemas.microsoft.com/office/powerpoint/2010/main" val="3491670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5E79E-CCE3-19BB-C6B4-3F0AE8058D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3EBCD7-CF16-AFFC-ABAB-C562131819AD}"/>
              </a:ext>
            </a:extLst>
          </p:cNvPr>
          <p:cNvSpPr>
            <a:spLocks noGrp="1"/>
          </p:cNvSpPr>
          <p:nvPr>
            <p:ph type="title"/>
          </p:nvPr>
        </p:nvSpPr>
        <p:spPr>
          <a:xfrm>
            <a:off x="1642187" y="136525"/>
            <a:ext cx="9476792" cy="979461"/>
          </a:xfrm>
        </p:spPr>
        <p:txBody>
          <a:bodyPr>
            <a:normAutofit/>
          </a:bodyPr>
          <a:lstStyle/>
          <a:p>
            <a:r>
              <a:rPr lang="en-US"/>
              <a:t>Evaluation Criteria</a:t>
            </a:r>
            <a:endParaRPr lang="en-ZA"/>
          </a:p>
        </p:txBody>
      </p:sp>
      <p:sp>
        <p:nvSpPr>
          <p:cNvPr id="3" name="Subtitle 2">
            <a:extLst>
              <a:ext uri="{FF2B5EF4-FFF2-40B4-BE49-F238E27FC236}">
                <a16:creationId xmlns:a16="http://schemas.microsoft.com/office/drawing/2014/main" id="{5942B57C-C53C-40EF-6DBA-A93163365BC0}"/>
              </a:ext>
            </a:extLst>
          </p:cNvPr>
          <p:cNvSpPr>
            <a:spLocks noGrp="1"/>
          </p:cNvSpPr>
          <p:nvPr>
            <p:ph sz="half" idx="14"/>
          </p:nvPr>
        </p:nvSpPr>
        <p:spPr>
          <a:xfrm>
            <a:off x="4376057" y="1292904"/>
            <a:ext cx="6941976" cy="5246008"/>
          </a:xfrm>
        </p:spPr>
        <p:txBody>
          <a:bodyPr>
            <a:normAutofit lnSpcReduction="10000"/>
          </a:bodyPr>
          <a:lstStyle/>
          <a:p>
            <a:pPr fontAlgn="base"/>
            <a:r>
              <a:rPr lang="en-US" dirty="0"/>
              <a:t>Priority will be given to educational programming from nonprofits that: </a:t>
            </a:r>
          </a:p>
          <a:p>
            <a:pPr marL="342900" indent="-342900" fontAlgn="base">
              <a:buFont typeface="Arial" panose="020B0604020202020204" pitchFamily="34" charset="0"/>
              <a:buChar char="•"/>
            </a:pPr>
            <a:r>
              <a:rPr lang="en-US" dirty="0"/>
              <a:t>Serve Title I schools </a:t>
            </a:r>
          </a:p>
          <a:p>
            <a:pPr marL="342900" indent="-342900" fontAlgn="base">
              <a:buFont typeface="Arial" panose="020B0604020202020204" pitchFamily="34" charset="0"/>
              <a:buChar char="•"/>
            </a:pPr>
            <a:r>
              <a:rPr lang="en-US" dirty="0"/>
              <a:t>Serve multiple school levels (elementary, middle, and high) </a:t>
            </a:r>
          </a:p>
          <a:p>
            <a:pPr marL="342900" indent="-342900" fontAlgn="base">
              <a:buFont typeface="Arial" panose="020B0604020202020204" pitchFamily="34" charset="0"/>
              <a:buChar char="•"/>
            </a:pPr>
            <a:r>
              <a:rPr lang="en-US" dirty="0"/>
              <a:t>Serve more than 3 CMS schools </a:t>
            </a:r>
          </a:p>
          <a:p>
            <a:pPr marL="342900" indent="-342900" fontAlgn="base">
              <a:buFont typeface="Arial" panose="020B0604020202020204" pitchFamily="34" charset="0"/>
              <a:buChar char="•"/>
            </a:pPr>
            <a:r>
              <a:rPr lang="en-US" dirty="0"/>
              <a:t>Possess the flexibility to change school partners upon request to serve a school that is currently not receiving external arts funding and ensure equitable access. </a:t>
            </a:r>
          </a:p>
        </p:txBody>
      </p:sp>
      <p:sp>
        <p:nvSpPr>
          <p:cNvPr id="6" name="Slide Number Placeholder 5">
            <a:extLst>
              <a:ext uri="{FF2B5EF4-FFF2-40B4-BE49-F238E27FC236}">
                <a16:creationId xmlns:a16="http://schemas.microsoft.com/office/drawing/2014/main" id="{0003C83F-5725-CAC4-4FF4-716A60005EF4}"/>
              </a:ext>
            </a:extLst>
          </p:cNvPr>
          <p:cNvSpPr>
            <a:spLocks noGrp="1"/>
          </p:cNvSpPr>
          <p:nvPr>
            <p:ph type="sldNum" sz="quarter" idx="12"/>
          </p:nvPr>
        </p:nvSpPr>
        <p:spPr/>
        <p:txBody>
          <a:bodyPr/>
          <a:lstStyle/>
          <a:p>
            <a:fld id="{B5CEABB6-07DC-46E8-9B57-56EC44A396E5}" type="slidenum">
              <a:rPr lang="en-US" smtClean="0"/>
              <a:pPr/>
              <a:t>15</a:t>
            </a:fld>
            <a:endParaRPr lang="en-US"/>
          </a:p>
        </p:txBody>
      </p:sp>
    </p:spTree>
    <p:extLst>
      <p:ext uri="{BB962C8B-B14F-4D97-AF65-F5344CB8AC3E}">
        <p14:creationId xmlns:p14="http://schemas.microsoft.com/office/powerpoint/2010/main" val="2599754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E6709-5B7A-8B00-6896-F70B10F01A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8B09EC-55BD-B717-93E2-678052C4492D}"/>
              </a:ext>
            </a:extLst>
          </p:cNvPr>
          <p:cNvSpPr>
            <a:spLocks noGrp="1"/>
          </p:cNvSpPr>
          <p:nvPr>
            <p:ph type="title"/>
          </p:nvPr>
        </p:nvSpPr>
        <p:spPr>
          <a:xfrm>
            <a:off x="1642187" y="136525"/>
            <a:ext cx="9476792" cy="979461"/>
          </a:xfrm>
        </p:spPr>
        <p:txBody>
          <a:bodyPr>
            <a:normAutofit/>
          </a:bodyPr>
          <a:lstStyle/>
          <a:p>
            <a:r>
              <a:rPr lang="en-US"/>
              <a:t>Evaluation Criteria – Pt. 2</a:t>
            </a:r>
            <a:endParaRPr lang="en-ZA"/>
          </a:p>
        </p:txBody>
      </p:sp>
      <p:sp>
        <p:nvSpPr>
          <p:cNvPr id="3" name="Subtitle 2">
            <a:extLst>
              <a:ext uri="{FF2B5EF4-FFF2-40B4-BE49-F238E27FC236}">
                <a16:creationId xmlns:a16="http://schemas.microsoft.com/office/drawing/2014/main" id="{5639F99E-2B0F-6397-9DD3-A701145F6421}"/>
              </a:ext>
            </a:extLst>
          </p:cNvPr>
          <p:cNvSpPr>
            <a:spLocks noGrp="1"/>
          </p:cNvSpPr>
          <p:nvPr>
            <p:ph sz="half" idx="14"/>
          </p:nvPr>
        </p:nvSpPr>
        <p:spPr>
          <a:xfrm>
            <a:off x="4376056" y="1292904"/>
            <a:ext cx="7815943" cy="5246008"/>
          </a:xfrm>
        </p:spPr>
        <p:txBody>
          <a:bodyPr>
            <a:noAutofit/>
          </a:bodyPr>
          <a:lstStyle/>
          <a:p>
            <a:pPr fontAlgn="base"/>
            <a:r>
              <a:rPr lang="en-US" sz="1700" b="1" dirty="0"/>
              <a:t>Program Vision (25</a:t>
            </a:r>
            <a:r>
              <a:rPr lang="en-US" sz="1700" dirty="0"/>
              <a:t>%): The extent to which the program demonstrates a clear potential to enhance student learning and development, specifically addressing equitable access and educational disparities for school-age children, with a strong emphasis on serving Title I schools. </a:t>
            </a:r>
          </a:p>
          <a:p>
            <a:pPr fontAlgn="base"/>
            <a:r>
              <a:rPr lang="en-US" sz="1700" b="1" dirty="0"/>
              <a:t>Program Design </a:t>
            </a:r>
            <a:r>
              <a:rPr lang="en-US" sz="1700" dirty="0"/>
              <a:t>(25%): The practicality, quality, and innovation of the program content, and its clear alignment with relevant NC state standards.</a:t>
            </a:r>
          </a:p>
          <a:p>
            <a:pPr fontAlgn="base"/>
            <a:r>
              <a:rPr lang="en-US" sz="1700" b="1" dirty="0"/>
              <a:t>Impact </a:t>
            </a:r>
            <a:r>
              <a:rPr lang="en-US" sz="1700" dirty="0"/>
              <a:t>(25%): The success in measuring the program's impact on student learning, engagement, and development with clear evaluation methods and, if possible, supplemental educational activities to extend learning not just for students, but to give teachers new instructional strategies that they can practice after the program concludes (study guide, etc.). </a:t>
            </a:r>
          </a:p>
          <a:p>
            <a:pPr fontAlgn="base"/>
            <a:r>
              <a:rPr lang="en-US" sz="1700" b="1" dirty="0"/>
              <a:t>School Partnership</a:t>
            </a:r>
            <a:r>
              <a:rPr lang="en-US" sz="1700" dirty="0"/>
              <a:t> (25%): The strength and depth of collaboration with participating schools and the effectiveness of strategies for engaging students, teachers, and the broader school community. </a:t>
            </a:r>
          </a:p>
        </p:txBody>
      </p:sp>
      <p:sp>
        <p:nvSpPr>
          <p:cNvPr id="6" name="Slide Number Placeholder 5">
            <a:extLst>
              <a:ext uri="{FF2B5EF4-FFF2-40B4-BE49-F238E27FC236}">
                <a16:creationId xmlns:a16="http://schemas.microsoft.com/office/drawing/2014/main" id="{63218356-114C-F69B-368A-C776B5A432D7}"/>
              </a:ext>
            </a:extLst>
          </p:cNvPr>
          <p:cNvSpPr>
            <a:spLocks noGrp="1"/>
          </p:cNvSpPr>
          <p:nvPr>
            <p:ph type="sldNum" sz="quarter" idx="12"/>
          </p:nvPr>
        </p:nvSpPr>
        <p:spPr/>
        <p:txBody>
          <a:bodyPr/>
          <a:lstStyle/>
          <a:p>
            <a:fld id="{B5CEABB6-07DC-46E8-9B57-56EC44A396E5}" type="slidenum">
              <a:rPr lang="en-US" smtClean="0"/>
              <a:pPr/>
              <a:t>16</a:t>
            </a:fld>
            <a:endParaRPr lang="en-US"/>
          </a:p>
        </p:txBody>
      </p:sp>
    </p:spTree>
    <p:extLst>
      <p:ext uri="{BB962C8B-B14F-4D97-AF65-F5344CB8AC3E}">
        <p14:creationId xmlns:p14="http://schemas.microsoft.com/office/powerpoint/2010/main" val="2743960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3421A-8D17-352B-12A1-3D88986351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FA9E9C-EB3F-10FF-7A4C-D8816998ADCC}"/>
              </a:ext>
            </a:extLst>
          </p:cNvPr>
          <p:cNvSpPr>
            <a:spLocks noGrp="1"/>
          </p:cNvSpPr>
          <p:nvPr>
            <p:ph type="ctrTitle"/>
          </p:nvPr>
        </p:nvSpPr>
        <p:spPr>
          <a:xfrm>
            <a:off x="4395155" y="149290"/>
            <a:ext cx="7296102" cy="1153822"/>
          </a:xfrm>
        </p:spPr>
        <p:txBody>
          <a:bodyPr>
            <a:normAutofit/>
          </a:bodyPr>
          <a:lstStyle/>
          <a:p>
            <a:r>
              <a:rPr lang="en-US"/>
              <a:t>Required reporting</a:t>
            </a:r>
          </a:p>
        </p:txBody>
      </p:sp>
      <p:sp>
        <p:nvSpPr>
          <p:cNvPr id="3" name="Subtitle 2">
            <a:extLst>
              <a:ext uri="{FF2B5EF4-FFF2-40B4-BE49-F238E27FC236}">
                <a16:creationId xmlns:a16="http://schemas.microsoft.com/office/drawing/2014/main" id="{0A51C3D3-B872-49E9-9D5A-DBF830F0C42F}"/>
              </a:ext>
            </a:extLst>
          </p:cNvPr>
          <p:cNvSpPr>
            <a:spLocks noGrp="1"/>
          </p:cNvSpPr>
          <p:nvPr>
            <p:ph type="subTitle" idx="1"/>
          </p:nvPr>
        </p:nvSpPr>
        <p:spPr>
          <a:xfrm>
            <a:off x="4535114" y="1567561"/>
            <a:ext cx="7156143" cy="4683950"/>
          </a:xfrm>
        </p:spPr>
        <p:txBody>
          <a:bodyPr>
            <a:normAutofit fontScale="85000" lnSpcReduction="10000"/>
          </a:bodyPr>
          <a:lstStyle/>
          <a:p>
            <a:r>
              <a:rPr lang="en-US" dirty="0"/>
              <a:t>All grantees will be required to submit </a:t>
            </a:r>
            <a:r>
              <a:rPr lang="en-US" b="1" dirty="0"/>
              <a:t>three quarterly reports </a:t>
            </a:r>
            <a:r>
              <a:rPr lang="en-US" dirty="0"/>
              <a:t>that describe the impact and outcome of the project(s). These will encourage organizations to analyze program design, delivery, and assessment, as well as provide data and demographics to share at a high level (schools served, demographics of students served, number of students served, etc.). Final reports must be filed through the online process within 30 days of the final program(s) completion. More information will be made available if a grant award is received. </a:t>
            </a:r>
          </a:p>
        </p:txBody>
      </p:sp>
      <p:pic>
        <p:nvPicPr>
          <p:cNvPr id="13" name="Picture Placeholder 12" descr="Low angle view of tall buildings">
            <a:extLst>
              <a:ext uri="{FF2B5EF4-FFF2-40B4-BE49-F238E27FC236}">
                <a16:creationId xmlns:a16="http://schemas.microsoft.com/office/drawing/2014/main" id="{37BA6747-0F6A-03F6-4F80-65AE45FA5F6A}"/>
              </a:ext>
            </a:extLst>
          </p:cNvPr>
          <p:cNvPicPr>
            <a:picLocks noGrp="1" noChangeAspect="1"/>
          </p:cNvPicPr>
          <p:nvPr>
            <p:ph type="pic" sz="quarter" idx="13"/>
          </p:nvPr>
        </p:nvPicPr>
        <p:blipFill>
          <a:blip r:embed="rId3"/>
          <a:srcRect l="43" r="43"/>
          <a:stretch/>
        </p:blipFill>
        <p:spPr>
          <a:xfrm>
            <a:off x="0" y="-1"/>
            <a:ext cx="4076118" cy="6096678"/>
          </a:xfrm>
        </p:spPr>
      </p:pic>
      <p:sp>
        <p:nvSpPr>
          <p:cNvPr id="44" name="Oval 43">
            <a:extLst>
              <a:ext uri="{FF2B5EF4-FFF2-40B4-BE49-F238E27FC236}">
                <a16:creationId xmlns:a16="http://schemas.microsoft.com/office/drawing/2014/main" id="{9B35FE69-AECC-2760-72B2-E9FA89153375}"/>
              </a:ext>
              <a:ext uri="{C183D7F6-B498-43B3-948B-1728B52AA6E4}">
                <adec:decorative xmlns:adec="http://schemas.microsoft.com/office/drawing/2017/decorative" val="1"/>
              </a:ext>
            </a:extLst>
          </p:cNvPr>
          <p:cNvSpPr/>
          <p:nvPr/>
        </p:nvSpPr>
        <p:spPr>
          <a:xfrm>
            <a:off x="3903349" y="58954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3A55F581-C61B-D47E-8E85-8CAD543765A4}"/>
              </a:ext>
              <a:ext uri="{C183D7F6-B498-43B3-948B-1728B52AA6E4}">
                <adec:decorative xmlns:adec="http://schemas.microsoft.com/office/drawing/2017/decorative" val="1"/>
              </a:ext>
            </a:extLst>
          </p:cNvPr>
          <p:cNvCxnSpPr>
            <a:cxnSpLocks/>
          </p:cNvCxnSpPr>
          <p:nvPr/>
        </p:nvCxnSpPr>
        <p:spPr>
          <a:xfrm>
            <a:off x="-97971" y="1909602"/>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839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BC316-CC20-8A84-8C89-33DB7A54A7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787E00-0CDE-0156-E805-C5A364DC22D8}"/>
              </a:ext>
            </a:extLst>
          </p:cNvPr>
          <p:cNvSpPr>
            <a:spLocks noGrp="1"/>
          </p:cNvSpPr>
          <p:nvPr>
            <p:ph type="ctrTitle"/>
          </p:nvPr>
        </p:nvSpPr>
        <p:spPr>
          <a:xfrm>
            <a:off x="4160955" y="125782"/>
            <a:ext cx="6594768" cy="1271079"/>
          </a:xfrm>
        </p:spPr>
        <p:txBody>
          <a:bodyPr>
            <a:normAutofit/>
          </a:bodyPr>
          <a:lstStyle/>
          <a:p>
            <a:r>
              <a:rPr lang="en-US"/>
              <a:t>How to apply</a:t>
            </a:r>
          </a:p>
        </p:txBody>
      </p:sp>
      <p:pic>
        <p:nvPicPr>
          <p:cNvPr id="34" name="Picture Placeholder 33" descr="Aerial view of a neon highway intersection">
            <a:extLst>
              <a:ext uri="{FF2B5EF4-FFF2-40B4-BE49-F238E27FC236}">
                <a16:creationId xmlns:a16="http://schemas.microsoft.com/office/drawing/2014/main" id="{0425C206-6393-659D-03DD-9140D62FDD83}"/>
              </a:ext>
            </a:extLst>
          </p:cNvPr>
          <p:cNvPicPr>
            <a:picLocks noGrp="1" noChangeAspect="1"/>
          </p:cNvPicPr>
          <p:nvPr>
            <p:ph type="pic" sz="quarter" idx="13"/>
          </p:nvPr>
        </p:nvPicPr>
        <p:blipFill>
          <a:blip r:embed="rId3"/>
          <a:srcRect l="24936" r="24936"/>
          <a:stretch/>
        </p:blipFill>
        <p:spPr>
          <a:xfrm rot="10800000">
            <a:off x="1" y="761322"/>
            <a:ext cx="4076118" cy="6096678"/>
          </a:xfrm>
        </p:spPr>
      </p:pic>
      <p:sp>
        <p:nvSpPr>
          <p:cNvPr id="31" name="Oval 30">
            <a:extLst>
              <a:ext uri="{FF2B5EF4-FFF2-40B4-BE49-F238E27FC236}">
                <a16:creationId xmlns:a16="http://schemas.microsoft.com/office/drawing/2014/main" id="{A3CD33D3-F3BA-83CC-412C-E984D509822E}"/>
              </a:ext>
              <a:ext uri="{C183D7F6-B498-43B3-948B-1728B52AA6E4}">
                <adec:decorative xmlns:adec="http://schemas.microsoft.com/office/drawing/2017/decorative" val="1"/>
              </a:ext>
            </a:extLst>
          </p:cNvPr>
          <p:cNvSpPr/>
          <p:nvPr/>
        </p:nvSpPr>
        <p:spPr>
          <a:xfrm>
            <a:off x="3903349" y="464627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2BF1959C-D7A4-84F8-BE88-61C5D00E3CAE}"/>
              </a:ext>
              <a:ext uri="{C183D7F6-B498-43B3-948B-1728B52AA6E4}">
                <adec:decorative xmlns:adec="http://schemas.microsoft.com/office/drawing/2017/decorative" val="1"/>
              </a:ext>
            </a:extLst>
          </p:cNvPr>
          <p:cNvCxnSpPr>
            <a:cxnSpLocks/>
          </p:cNvCxnSpPr>
          <p:nvPr/>
        </p:nvCxnSpPr>
        <p:spPr>
          <a:xfrm>
            <a:off x="-97971" y="660400"/>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EC49427-90FA-2037-8EBD-2781BF898874}"/>
              </a:ext>
            </a:extLst>
          </p:cNvPr>
          <p:cNvSpPr txBox="1"/>
          <p:nvPr/>
        </p:nvSpPr>
        <p:spPr>
          <a:xfrm>
            <a:off x="4248736" y="1105130"/>
            <a:ext cx="8025684" cy="923330"/>
          </a:xfrm>
          <a:prstGeom prst="rect">
            <a:avLst/>
          </a:prstGeom>
          <a:noFill/>
        </p:spPr>
        <p:txBody>
          <a:bodyPr wrap="square" lIns="91440" tIns="45720" rIns="91440" bIns="45720" rtlCol="0" anchor="t">
            <a:spAutoFit/>
          </a:bodyPr>
          <a:lstStyle/>
          <a:p>
            <a:pPr fontAlgn="base"/>
            <a:r>
              <a:rPr lang="en-US"/>
              <a:t>All applicants will be required to apply online through our grants portal (Blackbaud). </a:t>
            </a:r>
            <a:r>
              <a:rPr lang="en-US">
                <a:solidFill>
                  <a:schemeClr val="bg1"/>
                </a:solidFill>
              </a:rPr>
              <a:t>This link will be emailed next week to organizations that attended our info session and posted on the website soon after. </a:t>
            </a:r>
          </a:p>
        </p:txBody>
      </p:sp>
      <p:sp>
        <p:nvSpPr>
          <p:cNvPr id="4" name="Title 1">
            <a:extLst>
              <a:ext uri="{FF2B5EF4-FFF2-40B4-BE49-F238E27FC236}">
                <a16:creationId xmlns:a16="http://schemas.microsoft.com/office/drawing/2014/main" id="{880D0CFD-AD6F-8046-F607-919233C83446}"/>
              </a:ext>
            </a:extLst>
          </p:cNvPr>
          <p:cNvSpPr txBox="1">
            <a:spLocks/>
          </p:cNvSpPr>
          <p:nvPr/>
        </p:nvSpPr>
        <p:spPr>
          <a:xfrm>
            <a:off x="4174091" y="2169596"/>
            <a:ext cx="6594768" cy="12710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all" baseline="0">
                <a:solidFill>
                  <a:schemeClr val="tx2"/>
                </a:solidFill>
                <a:latin typeface="+mj-lt"/>
                <a:ea typeface="+mj-ea"/>
                <a:cs typeface="+mj-cs"/>
              </a:defRPr>
            </a:lvl1pPr>
          </a:lstStyle>
          <a:p>
            <a:r>
              <a:rPr lang="en-US"/>
              <a:t>Timeline</a:t>
            </a:r>
          </a:p>
        </p:txBody>
      </p:sp>
      <p:sp>
        <p:nvSpPr>
          <p:cNvPr id="5" name="TextBox 4">
            <a:extLst>
              <a:ext uri="{FF2B5EF4-FFF2-40B4-BE49-F238E27FC236}">
                <a16:creationId xmlns:a16="http://schemas.microsoft.com/office/drawing/2014/main" id="{B11FA08E-2AB4-E779-0729-0EEB755E8D91}"/>
              </a:ext>
            </a:extLst>
          </p:cNvPr>
          <p:cNvSpPr txBox="1"/>
          <p:nvPr/>
        </p:nvSpPr>
        <p:spPr>
          <a:xfrm>
            <a:off x="4248736" y="3210848"/>
            <a:ext cx="7853068" cy="3323987"/>
          </a:xfrm>
          <a:prstGeom prst="rect">
            <a:avLst/>
          </a:prstGeom>
          <a:noFill/>
        </p:spPr>
        <p:txBody>
          <a:bodyPr wrap="square" rtlCol="0">
            <a:spAutoFit/>
          </a:bodyPr>
          <a:lstStyle/>
          <a:p>
            <a:pPr fontAlgn="base"/>
            <a:r>
              <a:rPr lang="en-US" sz="2100" b="1" dirty="0">
                <a:solidFill>
                  <a:schemeClr val="bg1"/>
                </a:solidFill>
              </a:rPr>
              <a:t>Application opens: </a:t>
            </a:r>
            <a:r>
              <a:rPr lang="en-US" sz="2100" dirty="0">
                <a:solidFill>
                  <a:schemeClr val="bg1"/>
                </a:solidFill>
              </a:rPr>
              <a:t>Monday, September 15, 2025 at noon </a:t>
            </a:r>
            <a:r>
              <a:rPr lang="en-US" sz="2100" b="1" dirty="0">
                <a:solidFill>
                  <a:schemeClr val="bg1"/>
                </a:solidFill>
              </a:rPr>
              <a:t>Application Deadline</a:t>
            </a:r>
            <a:r>
              <a:rPr lang="en-US" sz="2100" dirty="0">
                <a:solidFill>
                  <a:schemeClr val="bg1"/>
                </a:solidFill>
              </a:rPr>
              <a:t>: Applications will be accepted on a rolling basis with preference to applications received by Monday, October 6, 2025 at 12:00pm/Noon. </a:t>
            </a:r>
          </a:p>
          <a:p>
            <a:pPr fontAlgn="base"/>
            <a:r>
              <a:rPr lang="en-US" sz="2100" dirty="0">
                <a:solidFill>
                  <a:schemeClr val="bg1"/>
                </a:solidFill>
              </a:rPr>
              <a:t> All applicants must submit an application using our online application form by the published deadline.  </a:t>
            </a:r>
          </a:p>
          <a:p>
            <a:pPr fontAlgn="base"/>
            <a:r>
              <a:rPr lang="en-US" sz="2100" b="1" dirty="0">
                <a:solidFill>
                  <a:schemeClr val="bg1"/>
                </a:solidFill>
              </a:rPr>
              <a:t>Award or Declination Notification: </a:t>
            </a:r>
            <a:r>
              <a:rPr lang="en-US" sz="2100" dirty="0">
                <a:solidFill>
                  <a:schemeClr val="bg1"/>
                </a:solidFill>
              </a:rPr>
              <a:t>TBD. Most likely Nov. 10</a:t>
            </a:r>
            <a:r>
              <a:rPr lang="en-US" sz="2100" baseline="30000" dirty="0">
                <a:solidFill>
                  <a:schemeClr val="bg1"/>
                </a:solidFill>
              </a:rPr>
              <a:t>th</a:t>
            </a:r>
            <a:r>
              <a:rPr lang="en-US" sz="2100" dirty="0">
                <a:solidFill>
                  <a:schemeClr val="bg1"/>
                </a:solidFill>
              </a:rPr>
              <a:t> for the first round of applications. All other applicants may expect notification at approximately 4 weeks after application receipt. </a:t>
            </a:r>
          </a:p>
        </p:txBody>
      </p:sp>
    </p:spTree>
    <p:extLst>
      <p:ext uri="{BB962C8B-B14F-4D97-AF65-F5344CB8AC3E}">
        <p14:creationId xmlns:p14="http://schemas.microsoft.com/office/powerpoint/2010/main" val="1784355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12739-DA14-4448-7684-E3E2E36F92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6D1C9E-2549-827E-7887-1D7BBC9B6752}"/>
              </a:ext>
            </a:extLst>
          </p:cNvPr>
          <p:cNvSpPr>
            <a:spLocks noGrp="1"/>
          </p:cNvSpPr>
          <p:nvPr>
            <p:ph type="title"/>
          </p:nvPr>
        </p:nvSpPr>
        <p:spPr>
          <a:xfrm>
            <a:off x="668694" y="392259"/>
            <a:ext cx="5004318" cy="811390"/>
          </a:xfrm>
        </p:spPr>
        <p:txBody>
          <a:bodyPr>
            <a:normAutofit/>
          </a:bodyPr>
          <a:lstStyle/>
          <a:p>
            <a:r>
              <a:rPr lang="en-US" sz="4000"/>
              <a:t>Assistance</a:t>
            </a:r>
          </a:p>
        </p:txBody>
      </p:sp>
      <p:sp>
        <p:nvSpPr>
          <p:cNvPr id="3" name="Content Placeholder 2">
            <a:extLst>
              <a:ext uri="{FF2B5EF4-FFF2-40B4-BE49-F238E27FC236}">
                <a16:creationId xmlns:a16="http://schemas.microsoft.com/office/drawing/2014/main" id="{FD7C9897-8F72-B7C7-0146-154348835854}"/>
              </a:ext>
            </a:extLst>
          </p:cNvPr>
          <p:cNvSpPr>
            <a:spLocks noGrp="1"/>
          </p:cNvSpPr>
          <p:nvPr>
            <p:ph sz="half" idx="14"/>
          </p:nvPr>
        </p:nvSpPr>
        <p:spPr>
          <a:xfrm>
            <a:off x="435428" y="1604866"/>
            <a:ext cx="7290319" cy="4450701"/>
          </a:xfrm>
        </p:spPr>
        <p:txBody>
          <a:bodyPr vert="horz" lIns="91440" tIns="45720" rIns="91440" bIns="45720" rtlCol="0" anchor="t">
            <a:noAutofit/>
          </a:bodyPr>
          <a:lstStyle/>
          <a:p>
            <a:pPr fontAlgn="base"/>
            <a:r>
              <a:rPr lang="en-US" sz="2000" b="1" u="sng"/>
              <a:t>Where can I learn more or ask questions?</a:t>
            </a:r>
            <a:r>
              <a:rPr lang="en-US" sz="2000"/>
              <a:t> </a:t>
            </a:r>
          </a:p>
          <a:p>
            <a:pPr fontAlgn="base"/>
            <a:r>
              <a:rPr lang="en-US" sz="2000"/>
              <a:t>We are happy to provide guidance and suggested revisions to the proposal to make the request as competitive as possible. Please direct any questions about the Arts Education Grant to </a:t>
            </a:r>
            <a:r>
              <a:rPr lang="en-US" sz="2000" u="sng">
                <a:hlinkClick r:id="rId3">
                  <a:extLst>
                    <a:ext uri="{A12FA001-AC4F-418D-AE19-62706E023703}">
                      <ahyp:hlinkClr xmlns:ahyp="http://schemas.microsoft.com/office/drawing/2018/hyperlinkcolor" val="tx"/>
                    </a:ext>
                  </a:extLst>
                </a:hlinkClick>
              </a:rPr>
              <a:t>grants@artsandscience.org</a:t>
            </a:r>
            <a:r>
              <a:rPr lang="en-US" sz="2000"/>
              <a:t>. </a:t>
            </a:r>
          </a:p>
          <a:p>
            <a:pPr fontAlgn="base"/>
            <a:r>
              <a:rPr lang="en-US" sz="2000"/>
              <a:t> </a:t>
            </a:r>
          </a:p>
          <a:p>
            <a:pPr fontAlgn="base"/>
            <a:r>
              <a:rPr lang="en-US" sz="2000"/>
              <a:t> </a:t>
            </a:r>
          </a:p>
          <a:p>
            <a:pPr fontAlgn="base"/>
            <a:r>
              <a:rPr lang="en-US" sz="2000" b="1" u="sng"/>
              <a:t>Draft Review</a:t>
            </a:r>
            <a:r>
              <a:rPr lang="en-US" sz="2000"/>
              <a:t> </a:t>
            </a:r>
          </a:p>
          <a:p>
            <a:pPr fontAlgn="base"/>
            <a:r>
              <a:rPr lang="en-US" sz="2000"/>
              <a:t>If you would like ASC staff to review a draft of your application and provide feedback, please email a draft to </a:t>
            </a:r>
            <a:r>
              <a:rPr lang="en-US" sz="2000" u="sng">
                <a:hlinkClick r:id="rId3">
                  <a:extLst>
                    <a:ext uri="{A12FA001-AC4F-418D-AE19-62706E023703}">
                      <ahyp:hlinkClr xmlns:ahyp="http://schemas.microsoft.com/office/drawing/2018/hyperlinkcolor" val="tx"/>
                    </a:ext>
                  </a:extLst>
                </a:hlinkClick>
              </a:rPr>
              <a:t>grants@artsandscience.org</a:t>
            </a:r>
            <a:r>
              <a:rPr lang="en-US" sz="2000"/>
              <a:t> by Monday, September 29 at 5:00pm. </a:t>
            </a:r>
          </a:p>
        </p:txBody>
      </p:sp>
      <p:sp>
        <p:nvSpPr>
          <p:cNvPr id="6" name="Slide Number Placeholder 5">
            <a:extLst>
              <a:ext uri="{FF2B5EF4-FFF2-40B4-BE49-F238E27FC236}">
                <a16:creationId xmlns:a16="http://schemas.microsoft.com/office/drawing/2014/main" id="{72462229-9127-07C5-66D7-2768A5DE05A4}"/>
              </a:ext>
            </a:extLst>
          </p:cNvPr>
          <p:cNvSpPr>
            <a:spLocks noGrp="1"/>
          </p:cNvSpPr>
          <p:nvPr>
            <p:ph type="sldNum" sz="quarter" idx="12"/>
          </p:nvPr>
        </p:nvSpPr>
        <p:spPr/>
        <p:txBody>
          <a:bodyPr/>
          <a:lstStyle/>
          <a:p>
            <a:fld id="{B5CEABB6-07DC-46E8-9B57-56EC44A396E5}" type="slidenum">
              <a:rPr lang="en-US" smtClean="0"/>
              <a:pPr/>
              <a:t>19</a:t>
            </a:fld>
            <a:endParaRPr lang="en-US"/>
          </a:p>
        </p:txBody>
      </p:sp>
    </p:spTree>
    <p:extLst>
      <p:ext uri="{BB962C8B-B14F-4D97-AF65-F5344CB8AC3E}">
        <p14:creationId xmlns:p14="http://schemas.microsoft.com/office/powerpoint/2010/main" val="56704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4933950" y="429461"/>
            <a:ext cx="6343650" cy="979461"/>
          </a:xfrm>
        </p:spPr>
        <p:txBody>
          <a:bodyPr>
            <a:normAutofit/>
          </a:bodyPr>
          <a:lstStyle/>
          <a:p>
            <a:r>
              <a:rPr lang="en-US"/>
              <a:t>Agenda</a:t>
            </a:r>
          </a:p>
        </p:txBody>
      </p:sp>
      <p:sp>
        <p:nvSpPr>
          <p:cNvPr id="3" name="Subtitle 2">
            <a:extLst>
              <a:ext uri="{FF2B5EF4-FFF2-40B4-BE49-F238E27FC236}">
                <a16:creationId xmlns:a16="http://schemas.microsoft.com/office/drawing/2014/main" id="{35E3EA69-4E0E-41BD-8095-A124225A2647}"/>
              </a:ext>
            </a:extLst>
          </p:cNvPr>
          <p:cNvSpPr>
            <a:spLocks noGrp="1"/>
          </p:cNvSpPr>
          <p:nvPr>
            <p:ph sz="half" idx="14"/>
          </p:nvPr>
        </p:nvSpPr>
        <p:spPr>
          <a:xfrm>
            <a:off x="4933950" y="1810140"/>
            <a:ext cx="6338887" cy="4807468"/>
          </a:xfrm>
        </p:spPr>
        <p:txBody>
          <a:bodyPr vert="horz" lIns="91440" tIns="45720" rIns="91440" bIns="45720" rtlCol="0" anchor="t">
            <a:normAutofit/>
          </a:bodyPr>
          <a:lstStyle/>
          <a:p>
            <a:pPr marL="342900" indent="-342900">
              <a:buChar char="•"/>
            </a:pPr>
            <a:r>
              <a:rPr lang="en-US"/>
              <a:t>Introductions</a:t>
            </a:r>
          </a:p>
          <a:p>
            <a:pPr marL="342900" indent="-342900">
              <a:buChar char="•"/>
            </a:pPr>
            <a:r>
              <a:rPr lang="en-US"/>
              <a:t>Grant Purpose &amp; Transparency</a:t>
            </a:r>
          </a:p>
          <a:p>
            <a:pPr marL="342900" indent="-342900">
              <a:buChar char="•"/>
            </a:pPr>
            <a:r>
              <a:rPr lang="en-US"/>
              <a:t>Eligible Programming</a:t>
            </a:r>
          </a:p>
          <a:p>
            <a:pPr marL="342900" indent="-342900">
              <a:buChar char="•"/>
            </a:pPr>
            <a:r>
              <a:rPr lang="en-US"/>
              <a:t>Application Components &amp; Process</a:t>
            </a:r>
          </a:p>
          <a:p>
            <a:pPr marL="342900" indent="-342900">
              <a:buChar char="•"/>
            </a:pPr>
            <a:r>
              <a:rPr lang="en-US"/>
              <a:t>Evaluation &amp; Reporting</a:t>
            </a:r>
          </a:p>
          <a:p>
            <a:pPr marL="342900" indent="-342900">
              <a:buChar char="•"/>
            </a:pPr>
            <a:r>
              <a:rPr lang="en-US"/>
              <a:t>Arts Education &amp; SFO – the dream team!</a:t>
            </a:r>
          </a:p>
          <a:p>
            <a:pPr marL="342900" indent="-342900">
              <a:buChar char="•"/>
            </a:pPr>
            <a:r>
              <a:rPr lang="en-US"/>
              <a:t>What's next?</a:t>
            </a:r>
          </a:p>
          <a:p>
            <a:pPr marL="342900" indent="-342900">
              <a:buChar char="•"/>
            </a:pPr>
            <a:r>
              <a:rPr lang="en-US"/>
              <a:t>Open Q &amp; A</a:t>
            </a:r>
          </a:p>
        </p:txBody>
      </p:sp>
      <p:sp>
        <p:nvSpPr>
          <p:cNvPr id="6" name="Slide Number Placeholder 5">
            <a:extLst>
              <a:ext uri="{FF2B5EF4-FFF2-40B4-BE49-F238E27FC236}">
                <a16:creationId xmlns:a16="http://schemas.microsoft.com/office/drawing/2014/main" id="{67927DCA-F11F-1716-00DA-9EF49F131ABD}"/>
              </a:ext>
            </a:extLst>
          </p:cNvPr>
          <p:cNvSpPr>
            <a:spLocks noGrp="1"/>
          </p:cNvSpPr>
          <p:nvPr>
            <p:ph type="sldNum" sz="quarter" idx="12"/>
          </p:nvPr>
        </p:nvSpPr>
        <p:spPr/>
        <p:txBody>
          <a:bodyPr/>
          <a:lstStyle/>
          <a:p>
            <a:fld id="{B5CEABB6-07DC-46E8-9B57-56EC44A396E5}" type="slidenum">
              <a:rPr lang="en-US" smtClean="0"/>
              <a:pPr/>
              <a:t>2</a:t>
            </a:fld>
            <a:endParaRPr lang="en-US"/>
          </a:p>
        </p:txBody>
      </p:sp>
    </p:spTree>
    <p:extLst>
      <p:ext uri="{BB962C8B-B14F-4D97-AF65-F5344CB8AC3E}">
        <p14:creationId xmlns:p14="http://schemas.microsoft.com/office/powerpoint/2010/main" val="2243494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BB20D-611A-0100-A7F2-A5F2542B29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A37023-FC96-4558-B755-6A76B1174276}"/>
              </a:ext>
            </a:extLst>
          </p:cNvPr>
          <p:cNvSpPr>
            <a:spLocks noGrp="1"/>
          </p:cNvSpPr>
          <p:nvPr>
            <p:ph type="title"/>
          </p:nvPr>
        </p:nvSpPr>
        <p:spPr>
          <a:xfrm>
            <a:off x="1642187" y="136525"/>
            <a:ext cx="9476792" cy="979461"/>
          </a:xfrm>
        </p:spPr>
        <p:txBody>
          <a:bodyPr>
            <a:normAutofit/>
          </a:bodyPr>
          <a:lstStyle/>
          <a:p>
            <a:r>
              <a:rPr lang="en-US"/>
              <a:t>General Q &amp; A</a:t>
            </a:r>
            <a:endParaRPr lang="en-ZA"/>
          </a:p>
        </p:txBody>
      </p:sp>
      <p:sp>
        <p:nvSpPr>
          <p:cNvPr id="3" name="Subtitle 2">
            <a:extLst>
              <a:ext uri="{FF2B5EF4-FFF2-40B4-BE49-F238E27FC236}">
                <a16:creationId xmlns:a16="http://schemas.microsoft.com/office/drawing/2014/main" id="{79E81D85-41E0-0354-09BB-9700827E1DB3}"/>
              </a:ext>
            </a:extLst>
          </p:cNvPr>
          <p:cNvSpPr>
            <a:spLocks noGrp="1"/>
          </p:cNvSpPr>
          <p:nvPr>
            <p:ph sz="half" idx="14"/>
          </p:nvPr>
        </p:nvSpPr>
        <p:spPr>
          <a:xfrm>
            <a:off x="4376057" y="1292904"/>
            <a:ext cx="6941976" cy="5246008"/>
          </a:xfrm>
        </p:spPr>
        <p:txBody>
          <a:bodyPr>
            <a:normAutofit/>
          </a:bodyPr>
          <a:lstStyle/>
          <a:p>
            <a:pPr marL="342900" indent="-342900" fontAlgn="base">
              <a:buFont typeface="Arial" panose="020B0604020202020204" pitchFamily="34" charset="0"/>
              <a:buChar char="•"/>
            </a:pPr>
            <a:r>
              <a:rPr lang="en-US"/>
              <a:t>Am I required to match the grant? </a:t>
            </a:r>
          </a:p>
          <a:p>
            <a:pPr marL="800100" lvl="1" indent="-342900" fontAlgn="base"/>
            <a:r>
              <a:rPr lang="en-US">
                <a:solidFill>
                  <a:srgbClr val="002060"/>
                </a:solidFill>
              </a:rPr>
              <a:t>No, there is not a matching requirement for this grant. </a:t>
            </a:r>
          </a:p>
          <a:p>
            <a:pPr marL="342900" indent="-342900" fontAlgn="base">
              <a:buFont typeface="Arial" panose="020B0604020202020204" pitchFamily="34" charset="0"/>
              <a:buChar char="•"/>
            </a:pPr>
            <a:r>
              <a:rPr lang="en-US"/>
              <a:t>How will I receive funding, if awarded? </a:t>
            </a:r>
          </a:p>
          <a:p>
            <a:pPr marL="800100" lvl="1" indent="-342900" fontAlgn="base"/>
            <a:r>
              <a:rPr lang="en-US">
                <a:solidFill>
                  <a:srgbClr val="002060"/>
                </a:solidFill>
              </a:rPr>
              <a:t>ASC provides the funding in two payments, one at 75% of the award amount upon completion of the initial paperwork, and the remaining 25% once the final report is received, including a completed program budget and survey, to ensure expenses added up to the total awarded amount. </a:t>
            </a:r>
          </a:p>
          <a:p>
            <a:pPr marL="342900" indent="-342900" fontAlgn="base">
              <a:buFont typeface="Arial" panose="020B0604020202020204" pitchFamily="34" charset="0"/>
              <a:buChar char="•"/>
            </a:pPr>
            <a:r>
              <a:rPr lang="en-US"/>
              <a:t>Other than the online application information, can I submit any additional support material? </a:t>
            </a:r>
          </a:p>
          <a:p>
            <a:pPr marL="800100" lvl="1" indent="-342900" fontAlgn="base"/>
            <a:r>
              <a:rPr lang="en-US">
                <a:solidFill>
                  <a:srgbClr val="002060"/>
                </a:solidFill>
              </a:rPr>
              <a:t>Applicants will submit all required and supporting documents using ASC’s online application system. </a:t>
            </a:r>
          </a:p>
        </p:txBody>
      </p:sp>
      <p:sp>
        <p:nvSpPr>
          <p:cNvPr id="6" name="Slide Number Placeholder 5">
            <a:extLst>
              <a:ext uri="{FF2B5EF4-FFF2-40B4-BE49-F238E27FC236}">
                <a16:creationId xmlns:a16="http://schemas.microsoft.com/office/drawing/2014/main" id="{46AF4836-A62A-7BDD-8674-6B4DFF1CD340}"/>
              </a:ext>
            </a:extLst>
          </p:cNvPr>
          <p:cNvSpPr>
            <a:spLocks noGrp="1"/>
          </p:cNvSpPr>
          <p:nvPr>
            <p:ph type="sldNum" sz="quarter" idx="12"/>
          </p:nvPr>
        </p:nvSpPr>
        <p:spPr/>
        <p:txBody>
          <a:bodyPr/>
          <a:lstStyle/>
          <a:p>
            <a:fld id="{B5CEABB6-07DC-46E8-9B57-56EC44A396E5}" type="slidenum">
              <a:rPr lang="en-US" smtClean="0"/>
              <a:pPr/>
              <a:t>20</a:t>
            </a:fld>
            <a:endParaRPr lang="en-US"/>
          </a:p>
        </p:txBody>
      </p:sp>
    </p:spTree>
    <p:extLst>
      <p:ext uri="{BB962C8B-B14F-4D97-AF65-F5344CB8AC3E}">
        <p14:creationId xmlns:p14="http://schemas.microsoft.com/office/powerpoint/2010/main" val="2509286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5FB75C3E-5885-49DD-8190-BB1E8C511A7E}"/>
              </a:ext>
            </a:extLst>
          </p:cNvPr>
          <p:cNvSpPr>
            <a:spLocks noGrp="1"/>
          </p:cNvSpPr>
          <p:nvPr>
            <p:ph type="title"/>
          </p:nvPr>
        </p:nvSpPr>
        <p:spPr>
          <a:xfrm>
            <a:off x="1608557" y="345605"/>
            <a:ext cx="9866540" cy="1358140"/>
          </a:xfrm>
        </p:spPr>
        <p:txBody>
          <a:bodyPr>
            <a:normAutofit fontScale="90000"/>
          </a:bodyPr>
          <a:lstStyle/>
          <a:p>
            <a:r>
              <a:rPr lang="en-US"/>
              <a:t>The big question – how does this new funding bucket affect School funding opportunities (SFO)?</a:t>
            </a:r>
          </a:p>
        </p:txBody>
      </p:sp>
      <p:sp>
        <p:nvSpPr>
          <p:cNvPr id="7" name="Text Placeholder 6">
            <a:extLst>
              <a:ext uri="{FF2B5EF4-FFF2-40B4-BE49-F238E27FC236}">
                <a16:creationId xmlns:a16="http://schemas.microsoft.com/office/drawing/2014/main" id="{3FF2D739-E475-54F8-C832-F04A983D0F24}"/>
              </a:ext>
            </a:extLst>
          </p:cNvPr>
          <p:cNvSpPr>
            <a:spLocks noGrp="1"/>
          </p:cNvSpPr>
          <p:nvPr>
            <p:ph sz="half" idx="15"/>
          </p:nvPr>
        </p:nvSpPr>
        <p:spPr>
          <a:xfrm>
            <a:off x="1827827" y="2861068"/>
            <a:ext cx="9428000" cy="3001347"/>
          </a:xfrm>
        </p:spPr>
        <p:txBody>
          <a:bodyPr vert="horz" lIns="91440" tIns="45720" rIns="91440" bIns="45720" rtlCol="0" anchor="t">
            <a:normAutofit/>
          </a:bodyPr>
          <a:lstStyle/>
          <a:p>
            <a:r>
              <a:rPr lang="en-US" sz="2000"/>
              <a:t>We’re so glad you asked! But first for our new folks in the room, what is SFO?</a:t>
            </a:r>
          </a:p>
          <a:p>
            <a:endParaRPr lang="en-US" sz="2000"/>
          </a:p>
          <a:p>
            <a:pPr marL="285750" indent="-285750">
              <a:buFont typeface="Arial" panose="020B0604020202020204" pitchFamily="34" charset="0"/>
              <a:buChar char="•"/>
            </a:pPr>
            <a:r>
              <a:rPr lang="en-US" sz="2000"/>
              <a:t>Explaining ASCARs &amp; Allocations</a:t>
            </a:r>
          </a:p>
          <a:p>
            <a:pPr marL="285750" indent="-285750">
              <a:buFont typeface="Arial" panose="020B0604020202020204" pitchFamily="34" charset="0"/>
              <a:buChar char="•"/>
            </a:pPr>
            <a:r>
              <a:rPr lang="en-US" sz="2000"/>
              <a:t>Education Provider Directory</a:t>
            </a:r>
          </a:p>
          <a:p>
            <a:pPr marL="285750" indent="-285750">
              <a:buFont typeface="Arial" panose="020B0604020202020204" pitchFamily="34" charset="0"/>
              <a:buChar char="•"/>
            </a:pPr>
            <a:r>
              <a:rPr lang="en-US" sz="2000"/>
              <a:t>Spending Plan Process</a:t>
            </a:r>
          </a:p>
          <a:p>
            <a:pPr marL="285750" indent="-285750">
              <a:buFont typeface="Arial" panose="020B0604020202020204" pitchFamily="34" charset="0"/>
              <a:buChar char="•"/>
            </a:pPr>
            <a:r>
              <a:rPr lang="en-US" sz="2000"/>
              <a:t>AEG programs include SFO bookings</a:t>
            </a:r>
          </a:p>
          <a:p>
            <a:pPr marL="285750" indent="-285750">
              <a:buFont typeface="Arial" panose="020B0604020202020204" pitchFamily="34" charset="0"/>
              <a:buChar char="•"/>
            </a:pPr>
            <a:r>
              <a:rPr lang="en-US" sz="2000"/>
              <a:t>AEG vs. SFO funding/allocation impacts</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
        <p:nvSpPr>
          <p:cNvPr id="13" name="Slide Number Placeholder 12">
            <a:extLst>
              <a:ext uri="{FF2B5EF4-FFF2-40B4-BE49-F238E27FC236}">
                <a16:creationId xmlns:a16="http://schemas.microsoft.com/office/drawing/2014/main" id="{A540B739-30F9-C86F-67ED-2197DC1E598B}"/>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21</a:t>
            </a:fld>
            <a:endParaRPr lang="en-US"/>
          </a:p>
        </p:txBody>
      </p:sp>
    </p:spTree>
    <p:extLst>
      <p:ext uri="{BB962C8B-B14F-4D97-AF65-F5344CB8AC3E}">
        <p14:creationId xmlns:p14="http://schemas.microsoft.com/office/powerpoint/2010/main" val="4252466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CBA96210-C723-E3AE-07C7-BFAF25BDC1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16326C-9673-4C47-7EF7-CAF6E282C3DD}"/>
              </a:ext>
            </a:extLst>
          </p:cNvPr>
          <p:cNvSpPr>
            <a:spLocks noGrp="1"/>
          </p:cNvSpPr>
          <p:nvPr>
            <p:ph type="ctrTitle"/>
          </p:nvPr>
        </p:nvSpPr>
        <p:spPr>
          <a:xfrm>
            <a:off x="467553" y="3982527"/>
            <a:ext cx="4208127" cy="1271079"/>
          </a:xfrm>
        </p:spPr>
        <p:txBody>
          <a:bodyPr>
            <a:normAutofit fontScale="90000"/>
          </a:bodyPr>
          <a:lstStyle/>
          <a:p>
            <a:r>
              <a:rPr lang="en-US"/>
              <a:t>What's next?</a:t>
            </a:r>
          </a:p>
        </p:txBody>
      </p:sp>
      <p:sp>
        <p:nvSpPr>
          <p:cNvPr id="3" name="TextBox 2">
            <a:extLst>
              <a:ext uri="{FF2B5EF4-FFF2-40B4-BE49-F238E27FC236}">
                <a16:creationId xmlns:a16="http://schemas.microsoft.com/office/drawing/2014/main" id="{87DB0BD5-A1D6-E4E3-3AE0-0DAA503D5544}"/>
              </a:ext>
            </a:extLst>
          </p:cNvPr>
          <p:cNvSpPr txBox="1"/>
          <p:nvPr/>
        </p:nvSpPr>
        <p:spPr>
          <a:xfrm>
            <a:off x="4104874" y="184110"/>
            <a:ext cx="8084299" cy="6555641"/>
          </a:xfrm>
          <a:prstGeom prst="rect">
            <a:avLst/>
          </a:prstGeom>
          <a:noFill/>
        </p:spPr>
        <p:txBody>
          <a:bodyPr wrap="square" lIns="91440" tIns="45720" rIns="91440" bIns="45720" rtlCol="0" anchor="t">
            <a:spAutoFit/>
          </a:bodyPr>
          <a:lstStyle/>
          <a:p>
            <a:pPr marL="342900" indent="-342900" fontAlgn="base">
              <a:buFont typeface="Arial"/>
              <a:buChar char="•"/>
            </a:pPr>
            <a:r>
              <a:rPr lang="en-US" sz="2000" b="1">
                <a:solidFill>
                  <a:schemeClr val="bg1"/>
                </a:solidFill>
              </a:rPr>
              <a:t>New Team Member:</a:t>
            </a:r>
            <a:r>
              <a:rPr lang="en-US" sz="2000">
                <a:solidFill>
                  <a:schemeClr val="bg1"/>
                </a:solidFill>
              </a:rPr>
              <a:t> ASC is soon hiring for an Arts Education &amp; Partnerships Program Officer. This role will oversee this grant offering and work in partnership with Mary Beth, our Program Officer for SFO, to expand arts, science, history, and heritage programs widely across the district. This role will also work to deepen our partnership with CMS.</a:t>
            </a:r>
            <a:endParaRPr lang="en-US" sz="2000" dirty="0">
              <a:solidFill>
                <a:schemeClr val="bg1"/>
              </a:solidFill>
            </a:endParaRPr>
          </a:p>
          <a:p>
            <a:pPr marL="342900" indent="-342900">
              <a:buFont typeface="Arial"/>
              <a:buChar char="•"/>
            </a:pPr>
            <a:endParaRPr lang="en-US" sz="2000" dirty="0">
              <a:solidFill>
                <a:schemeClr val="bg1"/>
              </a:solidFill>
            </a:endParaRPr>
          </a:p>
          <a:p>
            <a:pPr marL="342900" indent="-342900" fontAlgn="base">
              <a:buFont typeface="Arial"/>
              <a:buChar char="•"/>
            </a:pPr>
            <a:r>
              <a:rPr lang="en-US" sz="2000" b="1">
                <a:solidFill>
                  <a:schemeClr val="bg1"/>
                </a:solidFill>
              </a:rPr>
              <a:t>Program Observations:</a:t>
            </a:r>
            <a:r>
              <a:rPr lang="en-US" sz="2000">
                <a:solidFill>
                  <a:schemeClr val="bg1"/>
                </a:solidFill>
              </a:rPr>
              <a:t> As with SFO, this new Program Officer and/or Mary Beth will be observing programs this year, so we will eventually need details for these visits (school sites, class times, etc.). This provides a second set of eyes on your program, but also allows us to be in the loop and share stories of learning and impact with our stakeholders.</a:t>
            </a:r>
            <a:endParaRPr lang="en-US" sz="2000" dirty="0">
              <a:solidFill>
                <a:schemeClr val="bg1"/>
              </a:solidFill>
            </a:endParaRPr>
          </a:p>
          <a:p>
            <a:pPr marL="342900" indent="-342900">
              <a:buFont typeface="Arial"/>
              <a:buChar char="•"/>
            </a:pPr>
            <a:endParaRPr lang="en-US" sz="2000" dirty="0">
              <a:solidFill>
                <a:schemeClr val="bg1"/>
              </a:solidFill>
            </a:endParaRPr>
          </a:p>
          <a:p>
            <a:pPr marL="342900" indent="-342900" fontAlgn="base">
              <a:buFont typeface="Arial"/>
              <a:buChar char="•"/>
            </a:pPr>
            <a:r>
              <a:rPr lang="en-US" sz="2000" b="1">
                <a:solidFill>
                  <a:schemeClr val="bg1"/>
                </a:solidFill>
              </a:rPr>
              <a:t>Advocacy:</a:t>
            </a:r>
            <a:r>
              <a:rPr lang="en-US" sz="2000">
                <a:solidFill>
                  <a:schemeClr val="bg1"/>
                </a:solidFill>
              </a:rPr>
              <a:t> We appreciate your support of ASC. While this program does not have as many opportunities for promotion, it would be helpful to our organization to tag us in social media posts, list this support on your website, share our name in Board meetings, etc. We rely on the County and City to be aware of our operations and community support, and any advocacy to assist our mission is welcomed and appreciated. </a:t>
            </a:r>
          </a:p>
        </p:txBody>
      </p:sp>
    </p:spTree>
    <p:extLst>
      <p:ext uri="{BB962C8B-B14F-4D97-AF65-F5344CB8AC3E}">
        <p14:creationId xmlns:p14="http://schemas.microsoft.com/office/powerpoint/2010/main" val="3761200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BAB75-846D-1589-BC0A-84E062C5B0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58B891-25FC-55DC-2BFA-91E55A5CFA77}"/>
              </a:ext>
            </a:extLst>
          </p:cNvPr>
          <p:cNvSpPr>
            <a:spLocks noGrp="1"/>
          </p:cNvSpPr>
          <p:nvPr>
            <p:ph type="title"/>
          </p:nvPr>
        </p:nvSpPr>
        <p:spPr>
          <a:xfrm>
            <a:off x="4448369" y="1059892"/>
            <a:ext cx="9476792" cy="979461"/>
          </a:xfrm>
        </p:spPr>
        <p:txBody>
          <a:bodyPr>
            <a:normAutofit/>
          </a:bodyPr>
          <a:lstStyle/>
          <a:p>
            <a:r>
              <a:rPr lang="en-US"/>
              <a:t>Open Q &amp; A</a:t>
            </a:r>
            <a:endParaRPr lang="en-ZA"/>
          </a:p>
        </p:txBody>
      </p:sp>
      <p:sp>
        <p:nvSpPr>
          <p:cNvPr id="3" name="Subtitle 2">
            <a:extLst>
              <a:ext uri="{FF2B5EF4-FFF2-40B4-BE49-F238E27FC236}">
                <a16:creationId xmlns:a16="http://schemas.microsoft.com/office/drawing/2014/main" id="{E5B0B04E-0295-9390-B937-4CF1A61AFF6D}"/>
              </a:ext>
            </a:extLst>
          </p:cNvPr>
          <p:cNvSpPr>
            <a:spLocks noGrp="1"/>
          </p:cNvSpPr>
          <p:nvPr>
            <p:ph sz="half" idx="14"/>
          </p:nvPr>
        </p:nvSpPr>
        <p:spPr>
          <a:xfrm>
            <a:off x="4482581" y="2614599"/>
            <a:ext cx="6941976" cy="1416228"/>
          </a:xfrm>
        </p:spPr>
        <p:txBody>
          <a:bodyPr>
            <a:normAutofit/>
          </a:bodyPr>
          <a:lstStyle/>
          <a:p>
            <a:r>
              <a:rPr lang="en-US" sz="2800"/>
              <a:t>What can we answer for you?</a:t>
            </a:r>
          </a:p>
        </p:txBody>
      </p:sp>
      <p:sp>
        <p:nvSpPr>
          <p:cNvPr id="6" name="Slide Number Placeholder 5">
            <a:extLst>
              <a:ext uri="{FF2B5EF4-FFF2-40B4-BE49-F238E27FC236}">
                <a16:creationId xmlns:a16="http://schemas.microsoft.com/office/drawing/2014/main" id="{3B67F0E8-9335-87C0-3D9E-D0DE43EADEDF}"/>
              </a:ext>
            </a:extLst>
          </p:cNvPr>
          <p:cNvSpPr>
            <a:spLocks noGrp="1"/>
          </p:cNvSpPr>
          <p:nvPr>
            <p:ph type="sldNum" sz="quarter" idx="12"/>
          </p:nvPr>
        </p:nvSpPr>
        <p:spPr/>
        <p:txBody>
          <a:bodyPr/>
          <a:lstStyle/>
          <a:p>
            <a:fld id="{B5CEABB6-07DC-46E8-9B57-56EC44A396E5}" type="slidenum">
              <a:rPr lang="en-US" smtClean="0"/>
              <a:pPr/>
              <a:t>23</a:t>
            </a:fld>
            <a:endParaRPr lang="en-US"/>
          </a:p>
        </p:txBody>
      </p:sp>
    </p:spTree>
    <p:extLst>
      <p:ext uri="{BB962C8B-B14F-4D97-AF65-F5344CB8AC3E}">
        <p14:creationId xmlns:p14="http://schemas.microsoft.com/office/powerpoint/2010/main" val="2386399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2472612" y="933061"/>
            <a:ext cx="8787899" cy="785048"/>
          </a:xfrm>
        </p:spPr>
        <p:txBody>
          <a:bodyPr/>
          <a:lstStyle/>
          <a:p>
            <a:r>
              <a:rPr lang="en-US"/>
              <a:t>THANK YOU for all you do!</a:t>
            </a:r>
          </a:p>
        </p:txBody>
      </p:sp>
      <p:sp>
        <p:nvSpPr>
          <p:cNvPr id="3" name="Content Placeholder 2">
            <a:extLst>
              <a:ext uri="{FF2B5EF4-FFF2-40B4-BE49-F238E27FC236}">
                <a16:creationId xmlns:a16="http://schemas.microsoft.com/office/drawing/2014/main" id="{24AFFC60-19C3-4901-93F7-7AAF4C09F8C6}"/>
              </a:ext>
            </a:extLst>
          </p:cNvPr>
          <p:cNvSpPr>
            <a:spLocks noGrp="1"/>
          </p:cNvSpPr>
          <p:nvPr>
            <p:ph type="subTitle" idx="1"/>
          </p:nvPr>
        </p:nvSpPr>
        <p:spPr>
          <a:xfrm>
            <a:off x="6493499" y="2602679"/>
            <a:ext cx="4983154" cy="2889942"/>
          </a:xfrm>
        </p:spPr>
        <p:txBody>
          <a:bodyPr bIns="0">
            <a:normAutofit/>
          </a:bodyPr>
          <a:lstStyle/>
          <a:p>
            <a:r>
              <a:rPr lang="en-US">
                <a:solidFill>
                  <a:schemeClr val="bg1"/>
                </a:solidFill>
              </a:rPr>
              <a:t>Micah Deer​</a:t>
            </a:r>
          </a:p>
          <a:p>
            <a:r>
              <a:rPr lang="en-US">
                <a:solidFill>
                  <a:schemeClr val="bg1"/>
                </a:solidFill>
              </a:rPr>
              <a:t>VP, Community &amp; Artist Support</a:t>
            </a:r>
          </a:p>
          <a:p>
            <a:r>
              <a:rPr lang="en-US">
                <a:solidFill>
                  <a:schemeClr val="bg1"/>
                </a:solidFill>
                <a:hlinkClick r:id="rId3">
                  <a:extLst>
                    <a:ext uri="{A12FA001-AC4F-418D-AE19-62706E023703}">
                      <ahyp:hlinkClr xmlns:ahyp="http://schemas.microsoft.com/office/drawing/2018/hyperlinkcolor" val="tx"/>
                    </a:ext>
                  </a:extLst>
                </a:hlinkClick>
              </a:rPr>
              <a:t>Micah.Deer@artsandscience.org</a:t>
            </a:r>
            <a:endParaRPr lang="en-US">
              <a:solidFill>
                <a:schemeClr val="bg1"/>
              </a:solidFill>
            </a:endParaRPr>
          </a:p>
          <a:p>
            <a:r>
              <a:rPr lang="en-US">
                <a:solidFill>
                  <a:schemeClr val="bg1"/>
                </a:solidFill>
                <a:hlinkClick r:id="rId4">
                  <a:extLst>
                    <a:ext uri="{A12FA001-AC4F-418D-AE19-62706E023703}">
                      <ahyp:hlinkClr xmlns:ahyp="http://schemas.microsoft.com/office/drawing/2018/hyperlinkcolor" val="tx"/>
                    </a:ext>
                  </a:extLst>
                </a:hlinkClick>
              </a:rPr>
              <a:t>Grants@artsandscience.org</a:t>
            </a:r>
            <a:r>
              <a:rPr lang="en-US">
                <a:solidFill>
                  <a:schemeClr val="bg1"/>
                </a:solidFill>
              </a:rPr>
              <a:t> </a:t>
            </a:r>
          </a:p>
          <a:p>
            <a:r>
              <a:rPr lang="en-US">
                <a:solidFill>
                  <a:schemeClr val="bg1"/>
                </a:solidFill>
                <a:hlinkClick r:id="rId5">
                  <a:extLst>
                    <a:ext uri="{A12FA001-AC4F-418D-AE19-62706E023703}">
                      <ahyp:hlinkClr xmlns:ahyp="http://schemas.microsoft.com/office/drawing/2018/hyperlinkcolor" val="tx"/>
                    </a:ext>
                  </a:extLst>
                </a:hlinkClick>
              </a:rPr>
              <a:t>www.artsandscience.org</a:t>
            </a:r>
            <a:r>
              <a:rPr lang="en-US">
                <a:solidFill>
                  <a:schemeClr val="bg1"/>
                </a:solidFill>
              </a:rPr>
              <a:t> </a:t>
            </a:r>
          </a:p>
        </p:txBody>
      </p:sp>
    </p:spTree>
    <p:extLst>
      <p:ext uri="{BB962C8B-B14F-4D97-AF65-F5344CB8AC3E}">
        <p14:creationId xmlns:p14="http://schemas.microsoft.com/office/powerpoint/2010/main" val="243649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BD5A1-4279-8E45-9A85-256CFEB6B9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87C51E-F0C8-BEB5-F8AA-0B2B6DB53C0A}"/>
              </a:ext>
            </a:extLst>
          </p:cNvPr>
          <p:cNvSpPr>
            <a:spLocks noGrp="1"/>
          </p:cNvSpPr>
          <p:nvPr>
            <p:ph type="title"/>
          </p:nvPr>
        </p:nvSpPr>
        <p:spPr>
          <a:xfrm>
            <a:off x="4933950" y="429461"/>
            <a:ext cx="6343650" cy="979461"/>
          </a:xfrm>
        </p:spPr>
        <p:txBody>
          <a:bodyPr>
            <a:normAutofit/>
          </a:bodyPr>
          <a:lstStyle/>
          <a:p>
            <a:r>
              <a:rPr lang="en-US"/>
              <a:t>Purpose</a:t>
            </a:r>
            <a:endParaRPr lang="en-ZA"/>
          </a:p>
        </p:txBody>
      </p:sp>
      <p:sp>
        <p:nvSpPr>
          <p:cNvPr id="3" name="Subtitle 2">
            <a:extLst>
              <a:ext uri="{FF2B5EF4-FFF2-40B4-BE49-F238E27FC236}">
                <a16:creationId xmlns:a16="http://schemas.microsoft.com/office/drawing/2014/main" id="{CE195E7D-9AA2-446D-C1E2-55B0C46F97F5}"/>
              </a:ext>
            </a:extLst>
          </p:cNvPr>
          <p:cNvSpPr>
            <a:spLocks noGrp="1"/>
          </p:cNvSpPr>
          <p:nvPr>
            <p:ph sz="half" idx="14"/>
          </p:nvPr>
        </p:nvSpPr>
        <p:spPr>
          <a:xfrm>
            <a:off x="4933950" y="1810140"/>
            <a:ext cx="6338887" cy="4807468"/>
          </a:xfrm>
        </p:spPr>
        <p:txBody>
          <a:bodyPr>
            <a:normAutofit fontScale="62500" lnSpcReduction="20000"/>
          </a:bodyPr>
          <a:lstStyle/>
          <a:p>
            <a:r>
              <a:rPr lang="en-US"/>
              <a:t>The </a:t>
            </a:r>
            <a:r>
              <a:rPr lang="en-US" b="1"/>
              <a:t>Arts Education Grant</a:t>
            </a:r>
            <a:r>
              <a:rPr lang="en-US"/>
              <a:t> program provides targeted funding to nonprofit education departments within Mecklenburg County. These education-operating grants support high-quality, impactful arts, science, history, and heritage education programs delivered either within schools or at the organization's venue, specifically serving school-age children and their teachers. With a dedicated focus on Title I schools, these grants, funded by Mecklenburg County, seek to </a:t>
            </a:r>
            <a:r>
              <a:rPr lang="en-US" b="1"/>
              <a:t>expand arts education experiences, eliminate barriers to arts and culture participation for school-age children, enhance student achievement, foster creativity, and contribute to the holistic development of our next generation of leaders</a:t>
            </a:r>
            <a:r>
              <a:rPr lang="en-US"/>
              <a:t>. We believe that arts education is fundamental to building a more creative, empathetic, and vibrant future for all students within CMS. </a:t>
            </a:r>
          </a:p>
        </p:txBody>
      </p:sp>
      <p:sp>
        <p:nvSpPr>
          <p:cNvPr id="6" name="Slide Number Placeholder 5">
            <a:extLst>
              <a:ext uri="{FF2B5EF4-FFF2-40B4-BE49-F238E27FC236}">
                <a16:creationId xmlns:a16="http://schemas.microsoft.com/office/drawing/2014/main" id="{7C3405B7-52DD-1AFD-BE6A-5B06138DF31B}"/>
              </a:ext>
            </a:extLst>
          </p:cNvPr>
          <p:cNvSpPr>
            <a:spLocks noGrp="1"/>
          </p:cNvSpPr>
          <p:nvPr>
            <p:ph type="sldNum" sz="quarter" idx="12"/>
          </p:nvPr>
        </p:nvSpPr>
        <p:spPr/>
        <p:txBody>
          <a:bodyPr/>
          <a:lstStyle/>
          <a:p>
            <a:fld id="{B5CEABB6-07DC-46E8-9B57-56EC44A396E5}" type="slidenum">
              <a:rPr lang="en-US" smtClean="0"/>
              <a:pPr/>
              <a:t>3</a:t>
            </a:fld>
            <a:endParaRPr lang="en-US"/>
          </a:p>
        </p:txBody>
      </p:sp>
    </p:spTree>
    <p:extLst>
      <p:ext uri="{BB962C8B-B14F-4D97-AF65-F5344CB8AC3E}">
        <p14:creationId xmlns:p14="http://schemas.microsoft.com/office/powerpoint/2010/main" val="1311820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62001" y="896112"/>
            <a:ext cx="6589150" cy="1988706"/>
          </a:xfrm>
        </p:spPr>
        <p:txBody>
          <a:bodyPr>
            <a:normAutofit fontScale="90000"/>
          </a:bodyPr>
          <a:lstStyle/>
          <a:p>
            <a:r>
              <a:rPr lang="en-US"/>
              <a:t>City of Charlotte &amp; Mecklenburg County Strategic Support</a:t>
            </a:r>
            <a:r>
              <a:rPr lang="en-US" b="0"/>
              <a:t> </a:t>
            </a:r>
            <a:endParaRPr lang="en-US"/>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62000" y="2884818"/>
            <a:ext cx="6597650" cy="3609288"/>
          </a:xfrm>
        </p:spPr>
        <p:txBody>
          <a:bodyPr vert="horz" lIns="91440" tIns="45720" rIns="91440" bIns="45720" rtlCol="0" anchor="t">
            <a:normAutofit/>
          </a:bodyPr>
          <a:lstStyle/>
          <a:p>
            <a:pPr>
              <a:lnSpc>
                <a:spcPts val="2500"/>
              </a:lnSpc>
              <a:spcAft>
                <a:spcPts val="0"/>
              </a:spcAft>
            </a:pPr>
            <a:r>
              <a:rPr lang="en-US" sz="2400" dirty="0"/>
              <a:t>The Arts Education grants stemmed from the research and development of the City of Charlotte Arts &amp; Culture Plan, which outlined a vision to sustain and grow the arts and culture sector in the Charlotte-Mecklenburg area. While inspired by this resource from the city, this grant offering also aligns with Mecklenburg County's strategic plan priorities, particularly those related to fostering a Connected Community and promoting Economic Opportunities.  </a:t>
            </a: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4</a:t>
            </a:fld>
            <a:endParaRPr lang="en-US"/>
          </a:p>
        </p:txBody>
      </p:sp>
    </p:spTree>
    <p:extLst>
      <p:ext uri="{BB962C8B-B14F-4D97-AF65-F5344CB8AC3E}">
        <p14:creationId xmlns:p14="http://schemas.microsoft.com/office/powerpoint/2010/main" val="134637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ctrTitle"/>
          </p:nvPr>
        </p:nvSpPr>
        <p:spPr>
          <a:xfrm>
            <a:off x="4665743" y="0"/>
            <a:ext cx="6594768" cy="1271079"/>
          </a:xfrm>
        </p:spPr>
        <p:txBody>
          <a:bodyPr>
            <a:normAutofit/>
          </a:bodyPr>
          <a:lstStyle/>
          <a:p>
            <a:r>
              <a:rPr lang="en-US"/>
              <a:t>Who can apply?</a:t>
            </a:r>
          </a:p>
        </p:txBody>
      </p:sp>
      <p:pic>
        <p:nvPicPr>
          <p:cNvPr id="34" name="Picture Placeholder 33" descr="Aerial view of a neon highway intersection">
            <a:extLst>
              <a:ext uri="{FF2B5EF4-FFF2-40B4-BE49-F238E27FC236}">
                <a16:creationId xmlns:a16="http://schemas.microsoft.com/office/drawing/2014/main" id="{9289CE93-EC50-55DB-CFE0-1266AEC87B19}"/>
              </a:ext>
            </a:extLst>
          </p:cNvPr>
          <p:cNvPicPr>
            <a:picLocks noGrp="1" noChangeAspect="1"/>
          </p:cNvPicPr>
          <p:nvPr>
            <p:ph type="pic" sz="quarter" idx="13"/>
          </p:nvPr>
        </p:nvPicPr>
        <p:blipFill>
          <a:blip r:embed="rId3"/>
          <a:srcRect l="24936" r="24936"/>
          <a:stretch/>
        </p:blipFill>
        <p:spPr>
          <a:xfrm rot="10800000">
            <a:off x="1" y="761322"/>
            <a:ext cx="4076118" cy="6096678"/>
          </a:xfrm>
        </p:spPr>
      </p:pic>
      <p:sp>
        <p:nvSpPr>
          <p:cNvPr id="31" name="Oval 30">
            <a:extLst>
              <a:ext uri="{FF2B5EF4-FFF2-40B4-BE49-F238E27FC236}">
                <a16:creationId xmlns:a16="http://schemas.microsoft.com/office/drawing/2014/main" id="{F466A906-2869-BB36-138E-D45F62E92210}"/>
              </a:ext>
              <a:ext uri="{C183D7F6-B498-43B3-948B-1728B52AA6E4}">
                <adec:decorative xmlns:adec="http://schemas.microsoft.com/office/drawing/2017/decorative" val="1"/>
              </a:ext>
            </a:extLst>
          </p:cNvPr>
          <p:cNvSpPr/>
          <p:nvPr/>
        </p:nvSpPr>
        <p:spPr>
          <a:xfrm>
            <a:off x="3903349" y="464627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06186C3A-548E-AD87-3029-964123530768}"/>
              </a:ext>
              <a:ext uri="{C183D7F6-B498-43B3-948B-1728B52AA6E4}">
                <adec:decorative xmlns:adec="http://schemas.microsoft.com/office/drawing/2017/decorative" val="1"/>
              </a:ext>
            </a:extLst>
          </p:cNvPr>
          <p:cNvCxnSpPr>
            <a:cxnSpLocks/>
          </p:cNvCxnSpPr>
          <p:nvPr/>
        </p:nvCxnSpPr>
        <p:spPr>
          <a:xfrm>
            <a:off x="-97971" y="660400"/>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0E74823-655C-873C-B431-57A354EC72DD}"/>
              </a:ext>
            </a:extLst>
          </p:cNvPr>
          <p:cNvSpPr txBox="1"/>
          <p:nvPr/>
        </p:nvSpPr>
        <p:spPr>
          <a:xfrm>
            <a:off x="4352180" y="917912"/>
            <a:ext cx="7221894" cy="5940088"/>
          </a:xfrm>
          <a:prstGeom prst="rect">
            <a:avLst/>
          </a:prstGeom>
          <a:noFill/>
        </p:spPr>
        <p:txBody>
          <a:bodyPr wrap="square" rtlCol="0">
            <a:spAutoFit/>
          </a:bodyPr>
          <a:lstStyle/>
          <a:p>
            <a:pPr marL="285750" indent="-285750" fontAlgn="base">
              <a:buFont typeface="Arial" panose="020B0604020202020204" pitchFamily="34" charset="0"/>
              <a:buChar char="•"/>
            </a:pPr>
            <a:r>
              <a:rPr lang="en-US" sz="2000">
                <a:solidFill>
                  <a:schemeClr val="bg1"/>
                </a:solidFill>
              </a:rPr>
              <a:t>Applicants must be a 501(c)(3) nonprofit organization with an established education department and/or a demonstrated primary focus on arts, science, history, or heritage education for school-age children. </a:t>
            </a:r>
          </a:p>
          <a:p>
            <a:pPr marL="285750" indent="-285750" fontAlgn="base">
              <a:buFont typeface="Arial" panose="020B0604020202020204" pitchFamily="34" charset="0"/>
              <a:buChar char="•"/>
            </a:pPr>
            <a:r>
              <a:rPr lang="en-US" sz="2000">
                <a:solidFill>
                  <a:schemeClr val="bg1"/>
                </a:solidFill>
              </a:rPr>
              <a:t>Nonprofits must have at least 3+ full-time professional staff and/or 5+ part-time professional staff, as this funding is specifically designated for mid to large cultural institutions. </a:t>
            </a:r>
          </a:p>
          <a:p>
            <a:pPr marL="285750" indent="-285750" fontAlgn="base">
              <a:buFont typeface="Arial" panose="020B0604020202020204" pitchFamily="34" charset="0"/>
              <a:buChar char="•"/>
            </a:pPr>
            <a:r>
              <a:rPr lang="en-US" sz="2000">
                <a:solidFill>
                  <a:schemeClr val="bg1"/>
                </a:solidFill>
              </a:rPr>
              <a:t>ASC encourages collaborative projects. Organizations working together should identify a single organization that will serve as the grant applicant and fiscal sponsor. </a:t>
            </a:r>
          </a:p>
          <a:p>
            <a:pPr marL="285750" indent="-285750" fontAlgn="base">
              <a:buFont typeface="Arial" panose="020B0604020202020204" pitchFamily="34" charset="0"/>
              <a:buChar char="•"/>
            </a:pPr>
            <a:r>
              <a:rPr lang="en-US" sz="2000">
                <a:solidFill>
                  <a:schemeClr val="bg1"/>
                </a:solidFill>
              </a:rPr>
              <a:t>Organizations must be located in and primarily serve Mecklenburg County. </a:t>
            </a:r>
          </a:p>
          <a:p>
            <a:pPr marL="285750" indent="-285750" fontAlgn="base">
              <a:buFont typeface="Arial" panose="020B0604020202020204" pitchFamily="34" charset="0"/>
              <a:buChar char="•"/>
            </a:pPr>
            <a:r>
              <a:rPr lang="en-US" sz="2000">
                <a:solidFill>
                  <a:schemeClr val="bg1"/>
                </a:solidFill>
              </a:rPr>
              <a:t>The organization must have a minimum of two years of continuous experience delivering education programs to school-age children. </a:t>
            </a:r>
          </a:p>
          <a:p>
            <a:pPr marL="285750" indent="-285750" fontAlgn="base">
              <a:buFont typeface="Arial" panose="020B0604020202020204" pitchFamily="34" charset="0"/>
              <a:buChar char="•"/>
            </a:pPr>
            <a:r>
              <a:rPr lang="en-US" sz="2000">
                <a:solidFill>
                  <a:schemeClr val="bg1"/>
                </a:solidFill>
              </a:rPr>
              <a:t>Programs listed with the application can only serve school-age children (K-12) and/or teachers (via professional development). </a:t>
            </a:r>
          </a:p>
        </p:txBody>
      </p:sp>
    </p:spTree>
    <p:extLst>
      <p:ext uri="{BB962C8B-B14F-4D97-AF65-F5344CB8AC3E}">
        <p14:creationId xmlns:p14="http://schemas.microsoft.com/office/powerpoint/2010/main" val="707789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E0A4C-5FB6-1860-9755-D3B31A9080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34BB5E-FD5D-AF85-AE09-200B80ACAAAA}"/>
              </a:ext>
            </a:extLst>
          </p:cNvPr>
          <p:cNvSpPr>
            <a:spLocks noGrp="1"/>
          </p:cNvSpPr>
          <p:nvPr>
            <p:ph type="ctrTitle"/>
          </p:nvPr>
        </p:nvSpPr>
        <p:spPr>
          <a:xfrm>
            <a:off x="4665742" y="0"/>
            <a:ext cx="7184391" cy="1271079"/>
          </a:xfrm>
        </p:spPr>
        <p:txBody>
          <a:bodyPr>
            <a:normAutofit/>
          </a:bodyPr>
          <a:lstStyle/>
          <a:p>
            <a:r>
              <a:rPr lang="en-US" sz="3600" dirty="0"/>
              <a:t>Additional Requirements</a:t>
            </a:r>
          </a:p>
        </p:txBody>
      </p:sp>
      <p:pic>
        <p:nvPicPr>
          <p:cNvPr id="34" name="Picture Placeholder 33" descr="Aerial view of a neon highway intersection">
            <a:extLst>
              <a:ext uri="{FF2B5EF4-FFF2-40B4-BE49-F238E27FC236}">
                <a16:creationId xmlns:a16="http://schemas.microsoft.com/office/drawing/2014/main" id="{67247940-311D-5923-05D6-47C32451D83B}"/>
              </a:ext>
            </a:extLst>
          </p:cNvPr>
          <p:cNvPicPr>
            <a:picLocks noGrp="1" noChangeAspect="1"/>
          </p:cNvPicPr>
          <p:nvPr>
            <p:ph type="pic" sz="quarter" idx="13"/>
          </p:nvPr>
        </p:nvPicPr>
        <p:blipFill>
          <a:blip r:embed="rId3"/>
          <a:srcRect l="24936" r="24936"/>
          <a:stretch/>
        </p:blipFill>
        <p:spPr>
          <a:xfrm rot="10800000">
            <a:off x="1" y="761322"/>
            <a:ext cx="4076118" cy="6096678"/>
          </a:xfrm>
        </p:spPr>
      </p:pic>
      <p:sp>
        <p:nvSpPr>
          <p:cNvPr id="31" name="Oval 30">
            <a:extLst>
              <a:ext uri="{FF2B5EF4-FFF2-40B4-BE49-F238E27FC236}">
                <a16:creationId xmlns:a16="http://schemas.microsoft.com/office/drawing/2014/main" id="{C5DBBC7B-7DD8-6A06-B6C9-429C65745932}"/>
              </a:ext>
              <a:ext uri="{C183D7F6-B498-43B3-948B-1728B52AA6E4}">
                <adec:decorative xmlns:adec="http://schemas.microsoft.com/office/drawing/2017/decorative" val="1"/>
              </a:ext>
            </a:extLst>
          </p:cNvPr>
          <p:cNvSpPr/>
          <p:nvPr/>
        </p:nvSpPr>
        <p:spPr>
          <a:xfrm>
            <a:off x="3903349" y="464627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A2B8217C-8335-85F5-3D9A-7424DA60C6D3}"/>
              </a:ext>
              <a:ext uri="{C183D7F6-B498-43B3-948B-1728B52AA6E4}">
                <adec:decorative xmlns:adec="http://schemas.microsoft.com/office/drawing/2017/decorative" val="1"/>
              </a:ext>
            </a:extLst>
          </p:cNvPr>
          <p:cNvCxnSpPr>
            <a:cxnSpLocks/>
          </p:cNvCxnSpPr>
          <p:nvPr/>
        </p:nvCxnSpPr>
        <p:spPr>
          <a:xfrm>
            <a:off x="-97971" y="660400"/>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CF149FC-68FA-748E-854B-E3277141FBD1}"/>
              </a:ext>
            </a:extLst>
          </p:cNvPr>
          <p:cNvSpPr txBox="1"/>
          <p:nvPr/>
        </p:nvSpPr>
        <p:spPr>
          <a:xfrm>
            <a:off x="4355386" y="1072148"/>
            <a:ext cx="7221894" cy="5262979"/>
          </a:xfrm>
          <a:prstGeom prst="rect">
            <a:avLst/>
          </a:prstGeom>
          <a:noFill/>
        </p:spPr>
        <p:txBody>
          <a:bodyPr wrap="square" rtlCol="0">
            <a:spAutoFit/>
          </a:bodyPr>
          <a:lstStyle/>
          <a:p>
            <a:pPr marL="285750" indent="-285750" fontAlgn="base">
              <a:buFont typeface="Arial" panose="020B0604020202020204" pitchFamily="34" charset="0"/>
              <a:buChar char="•"/>
            </a:pPr>
            <a:r>
              <a:rPr lang="en-US" sz="2800" dirty="0">
                <a:solidFill>
                  <a:schemeClr val="bg1"/>
                </a:solidFill>
              </a:rPr>
              <a:t>Must be a 501(c)3 public charity</a:t>
            </a:r>
          </a:p>
          <a:p>
            <a:pPr marL="285750" indent="-285750" fontAlgn="base">
              <a:buFont typeface="Arial" panose="020B0604020202020204" pitchFamily="34" charset="0"/>
              <a:buChar char="•"/>
            </a:pPr>
            <a:r>
              <a:rPr lang="en-US" sz="2800" dirty="0">
                <a:solidFill>
                  <a:schemeClr val="bg1"/>
                </a:solidFill>
              </a:rPr>
              <a:t>Have an IRS determination letter</a:t>
            </a:r>
          </a:p>
          <a:p>
            <a:pPr marL="285750" indent="-285750" fontAlgn="base">
              <a:buFont typeface="Arial" panose="020B0604020202020204" pitchFamily="34" charset="0"/>
              <a:buChar char="•"/>
            </a:pPr>
            <a:r>
              <a:rPr lang="en-US" sz="2800" dirty="0">
                <a:solidFill>
                  <a:schemeClr val="bg1"/>
                </a:solidFill>
              </a:rPr>
              <a:t>Be in good status/current on filed tax returns</a:t>
            </a:r>
          </a:p>
          <a:p>
            <a:pPr marL="285750" indent="-285750" fontAlgn="base">
              <a:buFont typeface="Arial" panose="020B0604020202020204" pitchFamily="34" charset="0"/>
              <a:buChar char="•"/>
            </a:pPr>
            <a:r>
              <a:rPr lang="en-US" sz="2800" dirty="0">
                <a:solidFill>
                  <a:schemeClr val="bg1"/>
                </a:solidFill>
              </a:rPr>
              <a:t>Have a public-facing mission statement</a:t>
            </a:r>
          </a:p>
          <a:p>
            <a:pPr marL="285750" indent="-285750" fontAlgn="base">
              <a:buFont typeface="Arial" panose="020B0604020202020204" pitchFamily="34" charset="0"/>
              <a:buChar char="•"/>
            </a:pPr>
            <a:endParaRPr lang="en-US" sz="2800" dirty="0">
              <a:solidFill>
                <a:schemeClr val="bg1"/>
              </a:solidFill>
            </a:endParaRPr>
          </a:p>
          <a:p>
            <a:pPr marL="285750" indent="-285750" fontAlgn="base">
              <a:buFont typeface="Arial" panose="020B0604020202020204" pitchFamily="34" charset="0"/>
              <a:buChar char="•"/>
            </a:pPr>
            <a:endParaRPr lang="en-US" sz="2800">
              <a:solidFill>
                <a:schemeClr val="bg1"/>
              </a:solidFill>
            </a:endParaRPr>
          </a:p>
          <a:p>
            <a:pPr marL="285750" indent="-285750" fontAlgn="base">
              <a:buFont typeface="Arial" panose="020B0604020202020204" pitchFamily="34" charset="0"/>
              <a:buChar char="•"/>
            </a:pPr>
            <a:endParaRPr lang="en-US" sz="2800" dirty="0">
              <a:solidFill>
                <a:schemeClr val="bg1"/>
              </a:solidFill>
            </a:endParaRPr>
          </a:p>
          <a:p>
            <a:pPr marL="285750" indent="-285750" fontAlgn="base">
              <a:buFont typeface="Arial" panose="020B0604020202020204" pitchFamily="34" charset="0"/>
              <a:buChar char="•"/>
            </a:pPr>
            <a:r>
              <a:rPr lang="en-US" sz="2800" dirty="0">
                <a:solidFill>
                  <a:schemeClr val="bg1"/>
                </a:solidFill>
              </a:rPr>
              <a:t>The following requirements above are all part of FFTC’s due diligence process, which is run for every proposed awardee of an ASC grant.</a:t>
            </a:r>
          </a:p>
        </p:txBody>
      </p:sp>
    </p:spTree>
    <p:extLst>
      <p:ext uri="{BB962C8B-B14F-4D97-AF65-F5344CB8AC3E}">
        <p14:creationId xmlns:p14="http://schemas.microsoft.com/office/powerpoint/2010/main" val="1450582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54D27-D0FF-AE03-D2AE-FB42102EB2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FD5ADB-A764-9B12-8C64-196C8C70A963}"/>
              </a:ext>
            </a:extLst>
          </p:cNvPr>
          <p:cNvSpPr>
            <a:spLocks noGrp="1"/>
          </p:cNvSpPr>
          <p:nvPr>
            <p:ph type="title"/>
          </p:nvPr>
        </p:nvSpPr>
        <p:spPr>
          <a:xfrm>
            <a:off x="762001" y="896112"/>
            <a:ext cx="6589150" cy="1988706"/>
          </a:xfrm>
        </p:spPr>
        <p:txBody>
          <a:bodyPr>
            <a:normAutofit/>
          </a:bodyPr>
          <a:lstStyle/>
          <a:p>
            <a:r>
              <a:rPr lang="en-US"/>
              <a:t>What is eligible?</a:t>
            </a:r>
          </a:p>
        </p:txBody>
      </p:sp>
      <p:sp>
        <p:nvSpPr>
          <p:cNvPr id="3" name="Content Placeholder 2">
            <a:extLst>
              <a:ext uri="{FF2B5EF4-FFF2-40B4-BE49-F238E27FC236}">
                <a16:creationId xmlns:a16="http://schemas.microsoft.com/office/drawing/2014/main" id="{5307CB85-70F9-877B-120D-0A8729711E4B}"/>
              </a:ext>
            </a:extLst>
          </p:cNvPr>
          <p:cNvSpPr>
            <a:spLocks noGrp="1"/>
          </p:cNvSpPr>
          <p:nvPr>
            <p:ph sz="half" idx="14"/>
          </p:nvPr>
        </p:nvSpPr>
        <p:spPr>
          <a:xfrm>
            <a:off x="264405" y="1890465"/>
            <a:ext cx="7689773" cy="4551666"/>
          </a:xfrm>
        </p:spPr>
        <p:txBody>
          <a:bodyPr vert="horz" lIns="91440" tIns="45720" rIns="91440" bIns="45720" rtlCol="0" anchor="t">
            <a:normAutofit/>
          </a:bodyPr>
          <a:lstStyle/>
          <a:p>
            <a:pPr>
              <a:lnSpc>
                <a:spcPts val="2400"/>
              </a:lnSpc>
            </a:pPr>
            <a:r>
              <a:rPr lang="en-US" sz="2200" dirty="0"/>
              <a:t>ASC will make education-operating grants for programs that run </a:t>
            </a:r>
            <a:r>
              <a:rPr lang="en-US" sz="2200" b="1" dirty="0"/>
              <a:t>October 1, 2025 to May 1, 2026</a:t>
            </a:r>
            <a:r>
              <a:rPr lang="en-US" sz="2200" dirty="0"/>
              <a:t>.  Nonprofit organizations that offer programs that serve CMS schools are eligible for this education-operating grant. </a:t>
            </a:r>
          </a:p>
          <a:p>
            <a:pPr>
              <a:lnSpc>
                <a:spcPts val="2400"/>
              </a:lnSpc>
            </a:pPr>
            <a:endParaRPr lang="en-US" sz="2200" dirty="0"/>
          </a:p>
          <a:p>
            <a:pPr>
              <a:lnSpc>
                <a:spcPts val="2400"/>
              </a:lnSpc>
            </a:pPr>
            <a:r>
              <a:rPr lang="en-US" sz="2200" dirty="0"/>
              <a:t>These programs must serve schools directly and take place during school hours or as an After-School Enrichment Program (ASEP). </a:t>
            </a:r>
          </a:p>
          <a:p>
            <a:pPr>
              <a:lnSpc>
                <a:spcPts val="2400"/>
              </a:lnSpc>
            </a:pPr>
            <a:endParaRPr lang="en-US" sz="2200" dirty="0"/>
          </a:p>
          <a:p>
            <a:pPr>
              <a:lnSpc>
                <a:spcPts val="2400"/>
              </a:lnSpc>
            </a:pPr>
            <a:r>
              <a:rPr lang="en-US" sz="2200" dirty="0"/>
              <a:t>Grant proposals must ensure that </a:t>
            </a:r>
            <a:r>
              <a:rPr lang="en-US" sz="2200" u="sng" dirty="0"/>
              <a:t>proposed programming will be made available at no charge</a:t>
            </a:r>
            <a:r>
              <a:rPr lang="en-US" sz="2200" dirty="0"/>
              <a:t> to students, teachers, administrators, or the school community (PTA, etc.). </a:t>
            </a:r>
          </a:p>
        </p:txBody>
      </p:sp>
      <p:sp>
        <p:nvSpPr>
          <p:cNvPr id="6" name="Slide Number Placeholder 5">
            <a:extLst>
              <a:ext uri="{FF2B5EF4-FFF2-40B4-BE49-F238E27FC236}">
                <a16:creationId xmlns:a16="http://schemas.microsoft.com/office/drawing/2014/main" id="{98B5AFDB-BA8C-7A6E-0EF4-8CC3395FE92A}"/>
              </a:ext>
            </a:extLst>
          </p:cNvPr>
          <p:cNvSpPr>
            <a:spLocks noGrp="1"/>
          </p:cNvSpPr>
          <p:nvPr>
            <p:ph type="sldNum" sz="quarter" idx="12"/>
          </p:nvPr>
        </p:nvSpPr>
        <p:spPr/>
        <p:txBody>
          <a:bodyPr/>
          <a:lstStyle/>
          <a:p>
            <a:fld id="{B5CEABB6-07DC-46E8-9B57-56EC44A396E5}" type="slidenum">
              <a:rPr lang="en-US" smtClean="0"/>
              <a:pPr/>
              <a:t>7</a:t>
            </a:fld>
            <a:endParaRPr lang="en-US"/>
          </a:p>
        </p:txBody>
      </p:sp>
    </p:spTree>
    <p:extLst>
      <p:ext uri="{BB962C8B-B14F-4D97-AF65-F5344CB8AC3E}">
        <p14:creationId xmlns:p14="http://schemas.microsoft.com/office/powerpoint/2010/main" val="3554299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2B1B6-BFCA-77E9-F0A8-BFBAF1FE7DCF}"/>
              </a:ext>
            </a:extLst>
          </p:cNvPr>
          <p:cNvSpPr>
            <a:spLocks noGrp="1"/>
          </p:cNvSpPr>
          <p:nvPr>
            <p:ph type="title"/>
          </p:nvPr>
        </p:nvSpPr>
        <p:spPr>
          <a:xfrm>
            <a:off x="757375" y="260866"/>
            <a:ext cx="10668000" cy="1325563"/>
          </a:xfrm>
        </p:spPr>
        <p:txBody>
          <a:bodyPr/>
          <a:lstStyle/>
          <a:p>
            <a:r>
              <a:rPr lang="en-US" dirty="0"/>
              <a:t>Examples of Eligible Projects</a:t>
            </a:r>
          </a:p>
        </p:txBody>
      </p:sp>
      <p:sp>
        <p:nvSpPr>
          <p:cNvPr id="3" name="Text Placeholder 2">
            <a:extLst>
              <a:ext uri="{FF2B5EF4-FFF2-40B4-BE49-F238E27FC236}">
                <a16:creationId xmlns:a16="http://schemas.microsoft.com/office/drawing/2014/main" id="{99DBACAD-1359-01D0-7738-A8E5C39A3F24}"/>
              </a:ext>
            </a:extLst>
          </p:cNvPr>
          <p:cNvSpPr>
            <a:spLocks noGrp="1"/>
          </p:cNvSpPr>
          <p:nvPr>
            <p:ph type="body" sz="quarter" idx="13"/>
          </p:nvPr>
        </p:nvSpPr>
        <p:spPr>
          <a:xfrm>
            <a:off x="341523" y="1178805"/>
            <a:ext cx="11666862" cy="5800381"/>
          </a:xfrm>
        </p:spPr>
        <p:txBody>
          <a:bodyPr>
            <a:normAutofit lnSpcReduction="10000"/>
          </a:bodyPr>
          <a:lstStyle/>
          <a:p>
            <a:pPr fontAlgn="base"/>
            <a:r>
              <a:rPr lang="en-US" b="1" dirty="0"/>
              <a:t>In-School Residencies, Partnerships, &amp; Workshops</a:t>
            </a:r>
            <a:r>
              <a:rPr lang="en-US" dirty="0"/>
              <a:t>: Programs delivered directly within Title I or other Charlotte-Mecklenburg school sites. </a:t>
            </a:r>
          </a:p>
          <a:p>
            <a:pPr fontAlgn="base"/>
            <a:r>
              <a:rPr lang="en-US" b="1" dirty="0"/>
              <a:t>After-School Enrichment Programs</a:t>
            </a:r>
            <a:r>
              <a:rPr lang="en-US" dirty="0"/>
              <a:t>: Programs offered in-school or at a nearby offsite location directly after school hours. </a:t>
            </a:r>
          </a:p>
          <a:p>
            <a:pPr fontAlgn="base"/>
            <a:r>
              <a:rPr lang="en-US" b="1" dirty="0"/>
              <a:t>Venue-Based Educational Programs</a:t>
            </a:r>
            <a:r>
              <a:rPr lang="en-US" dirty="0"/>
              <a:t>: Field trips, workshops, or structured learning experiences held at the nonprofit's venue, serving school groups. </a:t>
            </a:r>
          </a:p>
          <a:p>
            <a:pPr fontAlgn="base"/>
            <a:r>
              <a:rPr lang="en-US" b="1" dirty="0"/>
              <a:t>Curriculum Development</a:t>
            </a:r>
            <a:r>
              <a:rPr lang="en-US" dirty="0"/>
              <a:t>: Creation or adaptation of arts education curricula specifically designed for K-12 students, particularly those in Title I schools. This also includes study guide creation for pre- and post-experience engagement. </a:t>
            </a:r>
          </a:p>
          <a:p>
            <a:pPr fontAlgn="base"/>
            <a:r>
              <a:rPr lang="en-US" b="1" dirty="0"/>
              <a:t>Professional Development</a:t>
            </a:r>
            <a:r>
              <a:rPr lang="en-US" dirty="0"/>
              <a:t>: Training for teachers (both arts and general classroom) that directly enhances their ability to deliver arts, science, history, or heritage education to students. </a:t>
            </a:r>
          </a:p>
          <a:p>
            <a:pPr fontAlgn="base"/>
            <a:r>
              <a:rPr lang="en-US" b="1" dirty="0"/>
              <a:t>Materials &amp; Supplies</a:t>
            </a:r>
            <a:r>
              <a:rPr lang="en-US" dirty="0"/>
              <a:t>: Costs directly associated with delivering the educational program (ex. art supplies, clay, chemistry materials for science demo, etc.). </a:t>
            </a:r>
          </a:p>
          <a:p>
            <a:pPr fontAlgn="base"/>
            <a:r>
              <a:rPr lang="en-US" b="1" dirty="0"/>
              <a:t>School-based costs</a:t>
            </a:r>
            <a:r>
              <a:rPr lang="en-US" dirty="0"/>
              <a:t>: CMS transportation, substitute teachers, and other internal costs to the school may be eligible on a case-by-case basis. It is encouraged for education partners to include these costs in their submitted budgets, but ASC would not pay the nonprofit applicant for these costs. Instead, ASC would reimburse the school directly once an internal invoice is received for easier financial tracking. Per CMS, bussing would not be available to ASEPs, so this would be available for in-school </a:t>
            </a:r>
            <a:r>
              <a:rPr lang="en-US"/>
              <a:t>programming only.</a:t>
            </a:r>
            <a:endParaRPr lang="en-US" dirty="0"/>
          </a:p>
          <a:p>
            <a:endParaRPr lang="en-US" dirty="0"/>
          </a:p>
        </p:txBody>
      </p:sp>
      <p:sp>
        <p:nvSpPr>
          <p:cNvPr id="5" name="Slide Number Placeholder 4">
            <a:extLst>
              <a:ext uri="{FF2B5EF4-FFF2-40B4-BE49-F238E27FC236}">
                <a16:creationId xmlns:a16="http://schemas.microsoft.com/office/drawing/2014/main" id="{9CBC7CA5-F4AD-1651-8E8A-323F8B4752BB}"/>
              </a:ext>
            </a:extLst>
          </p:cNvPr>
          <p:cNvSpPr>
            <a:spLocks noGrp="1"/>
          </p:cNvSpPr>
          <p:nvPr>
            <p:ph type="sldNum" sz="quarter" idx="12"/>
          </p:nvPr>
        </p:nvSpPr>
        <p:spPr/>
        <p:txBody>
          <a:bodyPr/>
          <a:lstStyle/>
          <a:p>
            <a:fld id="{B5CEABB6-07DC-46E8-9B57-56EC44A396E5}" type="slidenum">
              <a:rPr lang="en-US" smtClean="0"/>
              <a:pPr/>
              <a:t>8</a:t>
            </a:fld>
            <a:endParaRPr lang="en-US"/>
          </a:p>
        </p:txBody>
      </p:sp>
    </p:spTree>
    <p:extLst>
      <p:ext uri="{BB962C8B-B14F-4D97-AF65-F5344CB8AC3E}">
        <p14:creationId xmlns:p14="http://schemas.microsoft.com/office/powerpoint/2010/main" val="1170421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0530D-B3D3-955B-DC51-05BC44590E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BED3DE-5369-760A-FBA6-DE603CA4ACED}"/>
              </a:ext>
            </a:extLst>
          </p:cNvPr>
          <p:cNvSpPr>
            <a:spLocks noGrp="1"/>
          </p:cNvSpPr>
          <p:nvPr>
            <p:ph type="ctrTitle"/>
          </p:nvPr>
        </p:nvSpPr>
        <p:spPr>
          <a:xfrm>
            <a:off x="4665743" y="0"/>
            <a:ext cx="6594768" cy="1271079"/>
          </a:xfrm>
        </p:spPr>
        <p:txBody>
          <a:bodyPr>
            <a:normAutofit fontScale="90000"/>
          </a:bodyPr>
          <a:lstStyle/>
          <a:p>
            <a:r>
              <a:rPr lang="en-US"/>
              <a:t>What is not eligible?</a:t>
            </a:r>
          </a:p>
        </p:txBody>
      </p:sp>
      <p:pic>
        <p:nvPicPr>
          <p:cNvPr id="34" name="Picture Placeholder 33" descr="Aerial view of a neon highway intersection">
            <a:extLst>
              <a:ext uri="{FF2B5EF4-FFF2-40B4-BE49-F238E27FC236}">
                <a16:creationId xmlns:a16="http://schemas.microsoft.com/office/drawing/2014/main" id="{611EF516-155C-8C4A-47EC-2DAA01054C66}"/>
              </a:ext>
            </a:extLst>
          </p:cNvPr>
          <p:cNvPicPr>
            <a:picLocks noGrp="1" noChangeAspect="1"/>
          </p:cNvPicPr>
          <p:nvPr>
            <p:ph type="pic" sz="quarter" idx="13"/>
          </p:nvPr>
        </p:nvPicPr>
        <p:blipFill>
          <a:blip r:embed="rId3"/>
          <a:srcRect l="24936" r="24936"/>
          <a:stretch/>
        </p:blipFill>
        <p:spPr>
          <a:xfrm rot="10800000">
            <a:off x="1" y="761322"/>
            <a:ext cx="4076118" cy="6096678"/>
          </a:xfrm>
        </p:spPr>
      </p:pic>
      <p:sp>
        <p:nvSpPr>
          <p:cNvPr id="31" name="Oval 30">
            <a:extLst>
              <a:ext uri="{FF2B5EF4-FFF2-40B4-BE49-F238E27FC236}">
                <a16:creationId xmlns:a16="http://schemas.microsoft.com/office/drawing/2014/main" id="{69FBE00F-40CC-C600-2840-845628FB34EB}"/>
              </a:ext>
              <a:ext uri="{C183D7F6-B498-43B3-948B-1728B52AA6E4}">
                <adec:decorative xmlns:adec="http://schemas.microsoft.com/office/drawing/2017/decorative" val="1"/>
              </a:ext>
            </a:extLst>
          </p:cNvPr>
          <p:cNvSpPr/>
          <p:nvPr/>
        </p:nvSpPr>
        <p:spPr>
          <a:xfrm>
            <a:off x="3903349" y="464627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81AA13F8-F0A6-9C32-C4CF-089504AF38FE}"/>
              </a:ext>
              <a:ext uri="{C183D7F6-B498-43B3-948B-1728B52AA6E4}">
                <adec:decorative xmlns:adec="http://schemas.microsoft.com/office/drawing/2017/decorative" val="1"/>
              </a:ext>
            </a:extLst>
          </p:cNvPr>
          <p:cNvCxnSpPr>
            <a:cxnSpLocks/>
          </p:cNvCxnSpPr>
          <p:nvPr/>
        </p:nvCxnSpPr>
        <p:spPr>
          <a:xfrm>
            <a:off x="-97971" y="660400"/>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A82787B-B5A3-1010-D17F-3D4625434981}"/>
              </a:ext>
            </a:extLst>
          </p:cNvPr>
          <p:cNvSpPr txBox="1"/>
          <p:nvPr/>
        </p:nvSpPr>
        <p:spPr>
          <a:xfrm>
            <a:off x="4407151" y="1059258"/>
            <a:ext cx="7347733" cy="5632311"/>
          </a:xfrm>
          <a:prstGeom prst="rect">
            <a:avLst/>
          </a:prstGeom>
          <a:noFill/>
        </p:spPr>
        <p:txBody>
          <a:bodyPr wrap="square" rtlCol="0">
            <a:spAutoFit/>
          </a:bodyPr>
          <a:lstStyle/>
          <a:p>
            <a:pPr marL="285750" indent="-285750" fontAlgn="base">
              <a:buFont typeface="Arial" panose="020B0604020202020204" pitchFamily="34" charset="0"/>
              <a:buChar char="•"/>
            </a:pPr>
            <a:r>
              <a:rPr lang="en-US" sz="2000" dirty="0">
                <a:solidFill>
                  <a:schemeClr val="bg1"/>
                </a:solidFill>
              </a:rPr>
              <a:t>General operating support not directly tied to the education department or proposed program. Salaried positions are not eligible. </a:t>
            </a:r>
          </a:p>
          <a:p>
            <a:pPr marL="285750" indent="-285750" fontAlgn="base">
              <a:buFont typeface="Arial" panose="020B0604020202020204" pitchFamily="34" charset="0"/>
              <a:buChar char="•"/>
            </a:pPr>
            <a:r>
              <a:rPr lang="en-US" sz="2000" dirty="0">
                <a:solidFill>
                  <a:schemeClr val="bg1"/>
                </a:solidFill>
              </a:rPr>
              <a:t>Programs already supported by another grant, sponsorship, or funder of any type. </a:t>
            </a:r>
          </a:p>
          <a:p>
            <a:pPr marL="285750" indent="-285750" fontAlgn="base">
              <a:buFont typeface="Arial" panose="020B0604020202020204" pitchFamily="34" charset="0"/>
              <a:buChar char="•"/>
            </a:pPr>
            <a:r>
              <a:rPr lang="en-US" sz="2000" dirty="0">
                <a:solidFill>
                  <a:schemeClr val="bg1"/>
                </a:solidFill>
              </a:rPr>
              <a:t>Capital improvements or permanent renovations. </a:t>
            </a:r>
          </a:p>
          <a:p>
            <a:pPr marL="285750" indent="-285750" fontAlgn="base">
              <a:buFont typeface="Arial" panose="020B0604020202020204" pitchFamily="34" charset="0"/>
              <a:buChar char="•"/>
            </a:pPr>
            <a:r>
              <a:rPr lang="en-US" sz="2000" dirty="0">
                <a:solidFill>
                  <a:schemeClr val="bg1"/>
                </a:solidFill>
              </a:rPr>
              <a:t>Endowment contributions or debt reduction. </a:t>
            </a:r>
          </a:p>
          <a:p>
            <a:pPr marL="285750" indent="-285750" fontAlgn="base">
              <a:buFont typeface="Arial" panose="020B0604020202020204" pitchFamily="34" charset="0"/>
              <a:buChar char="•"/>
            </a:pPr>
            <a:r>
              <a:rPr lang="en-US" sz="2000" dirty="0">
                <a:solidFill>
                  <a:schemeClr val="bg1"/>
                </a:solidFill>
              </a:rPr>
              <a:t>Multi-year requests. </a:t>
            </a:r>
          </a:p>
          <a:p>
            <a:pPr marL="285750" indent="-285750" fontAlgn="base">
              <a:buFont typeface="Arial" panose="020B0604020202020204" pitchFamily="34" charset="0"/>
              <a:buChar char="•"/>
            </a:pPr>
            <a:r>
              <a:rPr lang="en-US" sz="2000" dirty="0">
                <a:solidFill>
                  <a:schemeClr val="bg1"/>
                </a:solidFill>
              </a:rPr>
              <a:t>For-profit entities or individuals (unless fiscally sponsored by an eligible nonprofit). Private non-operating foundations are not eligible to apply.</a:t>
            </a:r>
          </a:p>
          <a:p>
            <a:pPr marL="285750" indent="-285750" fontAlgn="base">
              <a:buFont typeface="Arial" panose="020B0604020202020204" pitchFamily="34" charset="0"/>
              <a:buChar char="•"/>
            </a:pPr>
            <a:r>
              <a:rPr lang="en-US" sz="2000" dirty="0">
                <a:solidFill>
                  <a:schemeClr val="bg1"/>
                </a:solidFill>
              </a:rPr>
              <a:t>Programs not directly serving school-age children or teachers. </a:t>
            </a:r>
          </a:p>
          <a:p>
            <a:pPr marL="285750" indent="-285750" fontAlgn="base">
              <a:buFont typeface="Arial" panose="020B0604020202020204" pitchFamily="34" charset="0"/>
              <a:buChar char="•"/>
            </a:pPr>
            <a:r>
              <a:rPr lang="en-US" sz="2000" dirty="0">
                <a:solidFill>
                  <a:schemeClr val="bg1"/>
                </a:solidFill>
              </a:rPr>
              <a:t>Programs that are part of a school's regular, funded curriculum without demonstrating added value or expanded access. </a:t>
            </a:r>
          </a:p>
          <a:p>
            <a:pPr marL="285750" indent="-285750" fontAlgn="base">
              <a:buFont typeface="Arial" panose="020B0604020202020204" pitchFamily="34" charset="0"/>
              <a:buChar char="•"/>
            </a:pPr>
            <a:r>
              <a:rPr lang="en-US" sz="2000" dirty="0">
                <a:solidFill>
                  <a:schemeClr val="bg1"/>
                </a:solidFill>
              </a:rPr>
              <a:t>Organizations that have delinquent paperwork for a previously funded ASC grant are not eligible. </a:t>
            </a:r>
          </a:p>
        </p:txBody>
      </p:sp>
    </p:spTree>
    <p:extLst>
      <p:ext uri="{BB962C8B-B14F-4D97-AF65-F5344CB8AC3E}">
        <p14:creationId xmlns:p14="http://schemas.microsoft.com/office/powerpoint/2010/main" val="3783080941"/>
      </p:ext>
    </p:extLst>
  </p:cSld>
  <p:clrMapOvr>
    <a:masterClrMapping/>
  </p:clrMapOvr>
</p:sld>
</file>

<file path=ppt/theme/theme1.xml><?xml version="1.0" encoding="utf-8"?>
<a:theme xmlns:a="http://schemas.openxmlformats.org/drawingml/2006/main" name="Custom">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968143_Win32_SL_V3" id="{4DA6DF5E-F5DF-461D-8863-50E9C5721FD0}" vid="{BC6DDDB8-E14A-47D1-98C5-2C109624F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356152a-13d1-4ca8-a3c0-ef28fc7001d2" xsi:nil="true"/>
    <lcf76f155ced4ddcb4097134ff3c332f xmlns="0ee6b384-1e35-47d4-9b66-58c61765577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EB30151438AE4D89040F690971AA5D" ma:contentTypeVersion="13" ma:contentTypeDescription="Create a new document." ma:contentTypeScope="" ma:versionID="c49bbd56d13a093a2f6af317d15600f8">
  <xsd:schema xmlns:xsd="http://www.w3.org/2001/XMLSchema" xmlns:xs="http://www.w3.org/2001/XMLSchema" xmlns:p="http://schemas.microsoft.com/office/2006/metadata/properties" xmlns:ns2="0ee6b384-1e35-47d4-9b66-58c617655771" xmlns:ns3="7356152a-13d1-4ca8-a3c0-ef28fc7001d2" targetNamespace="http://schemas.microsoft.com/office/2006/metadata/properties" ma:root="true" ma:fieldsID="69673d1134f13eefd501a0461b3acd3d" ns2:_="" ns3:_="">
    <xsd:import namespace="0ee6b384-1e35-47d4-9b66-58c617655771"/>
    <xsd:import namespace="7356152a-13d1-4ca8-a3c0-ef28fc7001d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e6b384-1e35-47d4-9b66-58c6176557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c6553fb-64f6-4e59-9692-ca8483d9bef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56152a-13d1-4ca8-a3c0-ef28fc7001d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4cfb17f-7e5f-4d96-975d-95f03712d771}" ma:internalName="TaxCatchAll" ma:showField="CatchAllData" ma:web="7356152a-13d1-4ca8-a3c0-ef28fc7001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65614A-92F9-4391-AC3D-F3F5B0704F99}">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 ds:uri="7356152a-13d1-4ca8-a3c0-ef28fc7001d2"/>
    <ds:schemaRef ds:uri="0ee6b384-1e35-47d4-9b66-58c617655771"/>
  </ds:schemaRefs>
</ds:datastoreItem>
</file>

<file path=customXml/itemProps2.xml><?xml version="1.0" encoding="utf-8"?>
<ds:datastoreItem xmlns:ds="http://schemas.openxmlformats.org/officeDocument/2006/customXml" ds:itemID="{CC4C9372-6A9C-4420-81A8-6EC0AEEC0C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e6b384-1e35-47d4-9b66-58c617655771"/>
    <ds:schemaRef ds:uri="7356152a-13d1-4ca8-a3c0-ef28fc7001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51406B-581B-4C29-A833-E33D8A6AB075}">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{E1A30A63-7F63-4EB5-AD26-9483DF9E7A21}TF55c86556-70ea-476e-aa05-13a38f2d5b0da1381d77_win32-a3c664429073</Template>
  <TotalTime>7</TotalTime>
  <Words>2963</Words>
  <Application>Microsoft Office PowerPoint</Application>
  <PresentationFormat>Widescreen</PresentationFormat>
  <Paragraphs>192</Paragraphs>
  <Slides>24</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Avenir Next LT Pro</vt:lpstr>
      <vt:lpstr>Calibri</vt:lpstr>
      <vt:lpstr>Custom</vt:lpstr>
      <vt:lpstr>Arts Education Grants</vt:lpstr>
      <vt:lpstr>Agenda</vt:lpstr>
      <vt:lpstr>Purpose</vt:lpstr>
      <vt:lpstr>City of Charlotte &amp; Mecklenburg County Strategic Support </vt:lpstr>
      <vt:lpstr>Who can apply?</vt:lpstr>
      <vt:lpstr>Additional Requirements</vt:lpstr>
      <vt:lpstr>What is eligible?</vt:lpstr>
      <vt:lpstr>Examples of Eligible Projects</vt:lpstr>
      <vt:lpstr>What is not eligible?</vt:lpstr>
      <vt:lpstr>How much can I request?</vt:lpstr>
      <vt:lpstr>Application components ​</vt:lpstr>
      <vt:lpstr>Organization Overview</vt:lpstr>
      <vt:lpstr>Narrative Proposal</vt:lpstr>
      <vt:lpstr>Budget</vt:lpstr>
      <vt:lpstr>Evaluation Criteria</vt:lpstr>
      <vt:lpstr>Evaluation Criteria – Pt. 2</vt:lpstr>
      <vt:lpstr>Required reporting</vt:lpstr>
      <vt:lpstr>How to apply</vt:lpstr>
      <vt:lpstr>Assistance</vt:lpstr>
      <vt:lpstr>General Q &amp; A</vt:lpstr>
      <vt:lpstr>The big question – how does this new funding bucket affect School funding opportunities (SFO)?</vt:lpstr>
      <vt:lpstr>What's next?</vt:lpstr>
      <vt:lpstr>Open Q &amp; A</vt:lpstr>
      <vt:lpstr>THANK YOU for all you do!</vt:lpstr>
    </vt:vector>
  </TitlesOfParts>
  <Company>Foundation For The Carolinas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Micah Deer</dc:creator>
  <cp:lastModifiedBy>Micah Deer</cp:lastModifiedBy>
  <cp:revision>6</cp:revision>
  <dcterms:created xsi:type="dcterms:W3CDTF">2025-09-09T11:50:46Z</dcterms:created>
  <dcterms:modified xsi:type="dcterms:W3CDTF">2025-10-03T16:04:38Z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0x01010016EB30151438AE4D89040F690971AA5D</vt:lpwstr>
  </property>
  <property fmtid="{D5CDD505-2E9C-101B-9397-08002B2CF9AE}" pid="3" name="MediaServiceImageTags">
    <vt:lpwstr/>
  </property>
</Properties>
</file>